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92" name="Picture Placeholder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 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2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Text Placeholder 3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4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" y="9"/>
            <a:ext cx="8172431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Rectangle 32"/>
          <p:cNvSpPr/>
          <p:nvPr/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8000"/>
                </a:srgbClr>
              </a:gs>
              <a:gs pos="35000">
                <a:srgbClr val="FFFFFF">
                  <a:alpha val="77000"/>
                </a:srgbClr>
              </a:gs>
              <a:gs pos="48000">
                <a:srgbClr val="FFFFFF"/>
              </a:gs>
              <a:gs pos="100000">
                <a:srgbClr val="FFFFFF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4" name="Rectangle 34"/>
          <p:cNvSpPr/>
          <p:nvPr/>
        </p:nvSpPr>
        <p:spPr>
          <a:xfrm rot="5400000">
            <a:off x="8130540" y="346790"/>
            <a:ext cx="146305" cy="70408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5" name="Rectangle 36"/>
          <p:cNvSpPr/>
          <p:nvPr/>
        </p:nvSpPr>
        <p:spPr>
          <a:xfrm>
            <a:off x="7795260" y="3196461"/>
            <a:ext cx="4023360" cy="18289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6" name="Rectangle 28"/>
          <p:cNvSpPr/>
          <p:nvPr/>
        </p:nvSpPr>
        <p:spPr>
          <a:xfrm>
            <a:off x="7851648" y="226841"/>
            <a:ext cx="982313" cy="8799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27" name="Picture 26" descr="Picture 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12907" y="5730491"/>
            <a:ext cx="2778353" cy="98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27" descr="Picture 2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96732" y="830954"/>
            <a:ext cx="2005793" cy="879962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itle 1"/>
          <p:cNvSpPr txBox="1"/>
          <p:nvPr>
            <p:ph type="ctrTitle"/>
          </p:nvPr>
        </p:nvSpPr>
        <p:spPr>
          <a:xfrm>
            <a:off x="7204071" y="1618913"/>
            <a:ext cx="5490507" cy="19898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</a:ln>
        </p:spPr>
        <p:txBody>
          <a:bodyPr anchor="ctr"/>
          <a:lstStyle/>
          <a:p>
            <a:pPr>
              <a:defRPr b="1" sz="4300">
                <a:solidFill>
                  <a:srgbClr val="203E75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solidFill>
                  <a:srgbClr val="1F30B2"/>
                </a:solidFill>
              </a:rPr>
              <a:t>EYE DONATION</a:t>
            </a:r>
            <a:r>
              <a:rPr sz="5400"/>
              <a:t> </a:t>
            </a:r>
            <a:r>
              <a:rPr b="0" sz="2300">
                <a:solidFill>
                  <a:srgbClr val="FF0000"/>
                </a:solidFill>
              </a:rPr>
              <a:t>SENSITIZATION &amp; PLEDGING</a:t>
            </a:r>
            <a:br>
              <a:rPr b="0" sz="2300">
                <a:solidFill>
                  <a:srgbClr val="FF0000"/>
                </a:solidFill>
              </a:rPr>
            </a:br>
          </a:p>
        </p:txBody>
      </p:sp>
      <p:pic>
        <p:nvPicPr>
          <p:cNvPr id="130" name="Content Placeholder 4" descr="Content Placeholder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43632" y="4270326"/>
            <a:ext cx="1526617" cy="571476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Rectangle 29"/>
          <p:cNvSpPr/>
          <p:nvPr/>
        </p:nvSpPr>
        <p:spPr>
          <a:xfrm>
            <a:off x="9212580" y="491488"/>
            <a:ext cx="1188721" cy="182881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2" name="Rectangle 31"/>
          <p:cNvSpPr/>
          <p:nvPr/>
        </p:nvSpPr>
        <p:spPr>
          <a:xfrm>
            <a:off x="0" y="6727017"/>
            <a:ext cx="12192000" cy="140128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3" name="TextBox 2"/>
          <p:cNvSpPr txBox="1"/>
          <p:nvPr/>
        </p:nvSpPr>
        <p:spPr>
          <a:xfrm>
            <a:off x="7876564" y="4878602"/>
            <a:ext cx="4251039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/>
            </a:pPr>
            <a:r>
              <a:t>[Multi Organ Harvesting Aid Network]</a:t>
            </a:r>
          </a:p>
          <a:p>
            <a:pPr algn="ctr">
              <a:defRPr sz="1600"/>
            </a:pPr>
            <a:r>
              <a:t>www.mohanfoundation.org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1"/>
      <p:bldP build="whole" bldLvl="1" animBg="1" rev="0" advAuto="0" spid="127" grpId="5"/>
      <p:bldP build="whole" bldLvl="1" animBg="1" rev="0" advAuto="0" spid="128" grpId="2"/>
      <p:bldP build="whole" bldLvl="1" animBg="1" rev="0" advAuto="0" spid="133" grpId="4"/>
      <p:bldP build="whole" bldLvl="1" animBg="1" rev="0" advAuto="0" spid="130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41"/>
          <p:cNvSpPr/>
          <p:nvPr/>
        </p:nvSpPr>
        <p:spPr>
          <a:xfrm>
            <a:off x="-2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2" name="Rectangle 2"/>
          <p:cNvSpPr/>
          <p:nvPr/>
        </p:nvSpPr>
        <p:spPr>
          <a:xfrm>
            <a:off x="-101600" y="0"/>
            <a:ext cx="12192000" cy="6858000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3" name="Title 1"/>
          <p:cNvSpPr txBox="1"/>
          <p:nvPr>
            <p:ph type="title"/>
          </p:nvPr>
        </p:nvSpPr>
        <p:spPr>
          <a:xfrm>
            <a:off x="295187" y="365151"/>
            <a:ext cx="3227174" cy="113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Precautions</a:t>
            </a:r>
          </a:p>
        </p:txBody>
      </p:sp>
      <p:grpSp>
        <p:nvGrpSpPr>
          <p:cNvPr id="229" name="Content Placeholder 2"/>
          <p:cNvGrpSpPr/>
          <p:nvPr/>
        </p:nvGrpSpPr>
        <p:grpSpPr>
          <a:xfrm>
            <a:off x="3579933" y="1186140"/>
            <a:ext cx="7955099" cy="5433992"/>
            <a:chOff x="0" y="0"/>
            <a:chExt cx="7955097" cy="5433991"/>
          </a:xfrm>
        </p:grpSpPr>
        <p:grpSp>
          <p:nvGrpSpPr>
            <p:cNvPr id="216" name="Group"/>
            <p:cNvGrpSpPr/>
            <p:nvPr/>
          </p:nvGrpSpPr>
          <p:grpSpPr>
            <a:xfrm>
              <a:off x="0" y="4667777"/>
              <a:ext cx="7955098" cy="766215"/>
              <a:chOff x="0" y="0"/>
              <a:chExt cx="7955097" cy="766213"/>
            </a:xfrm>
          </p:grpSpPr>
          <p:sp>
            <p:nvSpPr>
              <p:cNvPr id="214" name="Rectangle"/>
              <p:cNvSpPr/>
              <p:nvPr/>
            </p:nvSpPr>
            <p:spPr>
              <a:xfrm>
                <a:off x="-1" y="-1"/>
                <a:ext cx="7955099" cy="766215"/>
              </a:xfrm>
              <a:prstGeom prst="rect">
                <a:avLst/>
              </a:prstGeom>
              <a:gradFill flip="none" rotWithShape="1">
                <a:gsLst>
                  <a:gs pos="0">
                    <a:srgbClr val="AFAFAF"/>
                  </a:gs>
                  <a:gs pos="50000">
                    <a:schemeClr val="accent3"/>
                  </a:gs>
                  <a:gs pos="100000">
                    <a:srgbClr val="92929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540000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spcBef>
                    <a:spcPts val="1100"/>
                  </a:spcBef>
                  <a:defRPr sz="28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5" name="Eye donation to be done within 6 hours of death"/>
              <p:cNvSpPr txBox="1"/>
              <p:nvPr/>
            </p:nvSpPr>
            <p:spPr>
              <a:xfrm>
                <a:off x="0" y="20957"/>
                <a:ext cx="7955098" cy="7242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70687" tIns="170687" rIns="170687" bIns="170687" numCol="1" anchor="ctr">
                <a:noAutofit/>
              </a:bodyPr>
              <a:lstStyle>
                <a:lvl1pPr algn="ctr" defTabSz="1066800"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Eye donation to be done within 6 hours of death</a:t>
                </a:r>
              </a:p>
            </p:txBody>
          </p:sp>
        </p:grpSp>
        <p:grpSp>
          <p:nvGrpSpPr>
            <p:cNvPr id="219" name="Group"/>
            <p:cNvGrpSpPr/>
            <p:nvPr/>
          </p:nvGrpSpPr>
          <p:grpSpPr>
            <a:xfrm>
              <a:off x="0" y="3500832"/>
              <a:ext cx="7955098" cy="1178438"/>
              <a:chOff x="0" y="0"/>
              <a:chExt cx="7955097" cy="1178436"/>
            </a:xfrm>
          </p:grpSpPr>
          <p:sp>
            <p:nvSpPr>
              <p:cNvPr id="217" name="Shape"/>
              <p:cNvSpPr/>
              <p:nvPr/>
            </p:nvSpPr>
            <p:spPr>
              <a:xfrm>
                <a:off x="0" y="0"/>
                <a:ext cx="7955098" cy="1178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035"/>
                    </a:moveTo>
                    <a:lnTo>
                      <a:pt x="11200" y="14035"/>
                    </a:lnTo>
                    <a:lnTo>
                      <a:pt x="11200" y="16200"/>
                    </a:lnTo>
                    <a:lnTo>
                      <a:pt x="11600" y="16200"/>
                    </a:lnTo>
                    <a:lnTo>
                      <a:pt x="10800" y="21600"/>
                    </a:lnTo>
                    <a:lnTo>
                      <a:pt x="10000" y="16200"/>
                    </a:lnTo>
                    <a:lnTo>
                      <a:pt x="10400" y="16200"/>
                    </a:lnTo>
                    <a:lnTo>
                      <a:pt x="10400" y="14035"/>
                    </a:lnTo>
                    <a:lnTo>
                      <a:pt x="0" y="14035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D9191"/>
                  </a:gs>
                  <a:gs pos="50000">
                    <a:srgbClr val="B78080"/>
                  </a:gs>
                  <a:gs pos="100000">
                    <a:srgbClr val="A56F6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540000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11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8" name="Call MF Helpline or nearest eye bank"/>
              <p:cNvSpPr txBox="1"/>
              <p:nvPr/>
            </p:nvSpPr>
            <p:spPr>
              <a:xfrm>
                <a:off x="0" y="20707"/>
                <a:ext cx="7955098" cy="7242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70687" tIns="170687" rIns="170687" bIns="170687" numCol="1" anchor="ctr">
                <a:no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Call MF Helpline or nearest eye bank</a:t>
                </a:r>
              </a:p>
            </p:txBody>
          </p:sp>
        </p:grpSp>
        <p:grpSp>
          <p:nvGrpSpPr>
            <p:cNvPr id="222" name="Group"/>
            <p:cNvGrpSpPr/>
            <p:nvPr/>
          </p:nvGrpSpPr>
          <p:grpSpPr>
            <a:xfrm>
              <a:off x="0" y="2333888"/>
              <a:ext cx="7955098" cy="1178438"/>
              <a:chOff x="0" y="0"/>
              <a:chExt cx="7955097" cy="1178436"/>
            </a:xfrm>
          </p:grpSpPr>
          <p:sp>
            <p:nvSpPr>
              <p:cNvPr id="220" name="Shape"/>
              <p:cNvSpPr/>
              <p:nvPr/>
            </p:nvSpPr>
            <p:spPr>
              <a:xfrm>
                <a:off x="0" y="0"/>
                <a:ext cx="7955098" cy="1178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035"/>
                    </a:moveTo>
                    <a:lnTo>
                      <a:pt x="11200" y="14035"/>
                    </a:lnTo>
                    <a:lnTo>
                      <a:pt x="11200" y="16200"/>
                    </a:lnTo>
                    <a:lnTo>
                      <a:pt x="11600" y="16200"/>
                    </a:lnTo>
                    <a:lnTo>
                      <a:pt x="10800" y="21600"/>
                    </a:lnTo>
                    <a:lnTo>
                      <a:pt x="10000" y="16200"/>
                    </a:lnTo>
                    <a:lnTo>
                      <a:pt x="10400" y="16200"/>
                    </a:lnTo>
                    <a:lnTo>
                      <a:pt x="10400" y="14035"/>
                    </a:lnTo>
                    <a:lnTo>
                      <a:pt x="0" y="14035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F7171"/>
                  </a:gs>
                  <a:gs pos="50000">
                    <a:srgbClr val="CE5656"/>
                  </a:gs>
                  <a:gs pos="100000">
                    <a:srgbClr val="BC4646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540000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11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1" name="Prop head slightly with a pillow"/>
              <p:cNvSpPr txBox="1"/>
              <p:nvPr/>
            </p:nvSpPr>
            <p:spPr>
              <a:xfrm>
                <a:off x="0" y="20707"/>
                <a:ext cx="7955098" cy="7242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70687" tIns="170687" rIns="170687" bIns="170687" numCol="1" anchor="ctr">
                <a:no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Prop head slightly with a pillow</a:t>
                </a:r>
              </a:p>
            </p:txBody>
          </p:sp>
        </p:grpSp>
        <p:grpSp>
          <p:nvGrpSpPr>
            <p:cNvPr id="225" name="Group"/>
            <p:cNvGrpSpPr/>
            <p:nvPr/>
          </p:nvGrpSpPr>
          <p:grpSpPr>
            <a:xfrm>
              <a:off x="0" y="1166944"/>
              <a:ext cx="7955098" cy="1178437"/>
              <a:chOff x="0" y="0"/>
              <a:chExt cx="7955097" cy="1178436"/>
            </a:xfrm>
          </p:grpSpPr>
          <p:sp>
            <p:nvSpPr>
              <p:cNvPr id="223" name="Shape"/>
              <p:cNvSpPr/>
              <p:nvPr/>
            </p:nvSpPr>
            <p:spPr>
              <a:xfrm>
                <a:off x="0" y="0"/>
                <a:ext cx="7955098" cy="1178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035"/>
                    </a:moveTo>
                    <a:lnTo>
                      <a:pt x="11200" y="14035"/>
                    </a:lnTo>
                    <a:lnTo>
                      <a:pt x="11200" y="16200"/>
                    </a:lnTo>
                    <a:lnTo>
                      <a:pt x="11600" y="16200"/>
                    </a:lnTo>
                    <a:lnTo>
                      <a:pt x="10800" y="21600"/>
                    </a:lnTo>
                    <a:lnTo>
                      <a:pt x="10000" y="16200"/>
                    </a:lnTo>
                    <a:lnTo>
                      <a:pt x="10400" y="16200"/>
                    </a:lnTo>
                    <a:lnTo>
                      <a:pt x="10400" y="14035"/>
                    </a:lnTo>
                    <a:lnTo>
                      <a:pt x="0" y="14035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65454"/>
                  </a:gs>
                  <a:gs pos="50000">
                    <a:srgbClr val="EA2727"/>
                  </a:gs>
                  <a:gs pos="100000">
                    <a:srgbClr val="D91919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540000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11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4" name="Switch OFF fan, Switch ON AC if available"/>
              <p:cNvSpPr txBox="1"/>
              <p:nvPr/>
            </p:nvSpPr>
            <p:spPr>
              <a:xfrm>
                <a:off x="0" y="20707"/>
                <a:ext cx="7955098" cy="7242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70687" tIns="170687" rIns="170687" bIns="170687" numCol="1" anchor="ctr">
                <a:no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Switch OFF fan, Switch ON AC if available</a:t>
                </a:r>
              </a:p>
            </p:txBody>
          </p:sp>
        </p:grpSp>
        <p:grpSp>
          <p:nvGrpSpPr>
            <p:cNvPr id="228" name="Group"/>
            <p:cNvGrpSpPr/>
            <p:nvPr/>
          </p:nvGrpSpPr>
          <p:grpSpPr>
            <a:xfrm>
              <a:off x="0" y="0"/>
              <a:ext cx="7955098" cy="1178437"/>
              <a:chOff x="0" y="0"/>
              <a:chExt cx="7955097" cy="1178436"/>
            </a:xfrm>
          </p:grpSpPr>
          <p:sp>
            <p:nvSpPr>
              <p:cNvPr id="226" name="Shape"/>
              <p:cNvSpPr/>
              <p:nvPr/>
            </p:nvSpPr>
            <p:spPr>
              <a:xfrm>
                <a:off x="0" y="0"/>
                <a:ext cx="7955098" cy="1178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035"/>
                    </a:moveTo>
                    <a:lnTo>
                      <a:pt x="11200" y="14035"/>
                    </a:lnTo>
                    <a:lnTo>
                      <a:pt x="11200" y="16200"/>
                    </a:lnTo>
                    <a:lnTo>
                      <a:pt x="11600" y="16200"/>
                    </a:lnTo>
                    <a:lnTo>
                      <a:pt x="10800" y="21600"/>
                    </a:lnTo>
                    <a:lnTo>
                      <a:pt x="10000" y="16200"/>
                    </a:lnTo>
                    <a:lnTo>
                      <a:pt x="10400" y="16200"/>
                    </a:lnTo>
                    <a:lnTo>
                      <a:pt x="10400" y="14035"/>
                    </a:lnTo>
                    <a:lnTo>
                      <a:pt x="0" y="14035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4747"/>
                  </a:gs>
                  <a:gs pos="50000">
                    <a:srgbClr val="FF0000"/>
                  </a:gs>
                  <a:gs pos="100000">
                    <a:srgbClr val="E1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540000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1100"/>
                  </a:spcBef>
                  <a:defRPr sz="28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7" name="Close eye-lids &amp; Place wet cotton balls to keep it moist"/>
              <p:cNvSpPr txBox="1"/>
              <p:nvPr/>
            </p:nvSpPr>
            <p:spPr>
              <a:xfrm>
                <a:off x="0" y="0"/>
                <a:ext cx="7955098" cy="10568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70687" tIns="170687" rIns="170687" bIns="170687" numCol="1" anchor="t">
                <a:no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Close eye-lids &amp; Place wet cotton balls to keep it moist</a:t>
                </a:r>
              </a:p>
            </p:txBody>
          </p:sp>
        </p:grpSp>
      </p:grpSp>
      <p:pic>
        <p:nvPicPr>
          <p:cNvPr id="23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0" r="0" b="6884"/>
          <a:stretch>
            <a:fillRect/>
          </a:stretch>
        </p:blipFill>
        <p:spPr>
          <a:xfrm>
            <a:off x="693038" y="1579322"/>
            <a:ext cx="1945484" cy="19195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34"/>
          <p:cNvSpPr/>
          <p:nvPr/>
        </p:nvSpPr>
        <p:spPr>
          <a:xfrm>
            <a:off x="444500" y="0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>
                  <a:alpha val="75667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3" name="Title 1"/>
          <p:cNvSpPr txBox="1"/>
          <p:nvPr>
            <p:ph type="title"/>
          </p:nvPr>
        </p:nvSpPr>
        <p:spPr>
          <a:xfrm>
            <a:off x="5651498" y="314325"/>
            <a:ext cx="5530659" cy="1325563"/>
          </a:xfrm>
          <a:prstGeom prst="rect">
            <a:avLst/>
          </a:prstGeom>
        </p:spPr>
        <p:txBody>
          <a:bodyPr anchor="b"/>
          <a:lstStyle>
            <a:lvl1pPr defTabSz="868680">
              <a:defRPr sz="4180">
                <a:solidFill>
                  <a:srgbClr val="FFFFFF"/>
                </a:solidFill>
              </a:defRPr>
            </a:lvl1pPr>
          </a:lstStyle>
          <a:p>
            <a:pPr/>
            <a:r>
              <a:t>Giving others a   Brighter Tomorrow</a:t>
            </a:r>
          </a:p>
        </p:txBody>
      </p:sp>
      <p:pic>
        <p:nvPicPr>
          <p:cNvPr id="23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22002" t="0" r="22000" b="0"/>
          <a:stretch>
            <a:fillRect/>
          </a:stretch>
        </p:blipFill>
        <p:spPr>
          <a:xfrm>
            <a:off x="-380980" y="0"/>
            <a:ext cx="5753083" cy="6857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Straight Connector 35" descr="Straight Connector 35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761999" y="1869851"/>
            <a:ext cx="10972802" cy="76201"/>
          </a:xfrm>
          <a:prstGeom prst="rect">
            <a:avLst/>
          </a:prstGeom>
        </p:spPr>
      </p:pic>
      <p:sp>
        <p:nvSpPr>
          <p:cNvPr id="237" name="Content Placeholder 2"/>
          <p:cNvSpPr txBox="1"/>
          <p:nvPr>
            <p:ph type="body" sz="half" idx="1"/>
          </p:nvPr>
        </p:nvSpPr>
        <p:spPr>
          <a:xfrm>
            <a:off x="5616487" y="2061715"/>
            <a:ext cx="6226951" cy="4432544"/>
          </a:xfrm>
          <a:prstGeom prst="rect">
            <a:avLst/>
          </a:prstGeom>
        </p:spPr>
        <p:txBody>
          <a:bodyPr/>
          <a:lstStyle/>
          <a:p>
            <a:pPr marL="219455" indent="-219455" defTabSz="877823">
              <a:spcBef>
                <a:spcPts val="900"/>
              </a:spcBef>
              <a:defRPr sz="2496">
                <a:solidFill>
                  <a:srgbClr val="FFFFFF"/>
                </a:solidFill>
              </a:defRPr>
            </a:pPr>
            <a:r>
              <a:t>Corneas restore vision in 2 persons</a:t>
            </a:r>
          </a:p>
          <a:p>
            <a:pPr marL="219455" indent="-219455" defTabSz="877823">
              <a:spcBef>
                <a:spcPts val="900"/>
              </a:spcBef>
              <a:defRPr sz="2496">
                <a:solidFill>
                  <a:srgbClr val="FFFFFF"/>
                </a:solidFill>
              </a:defRPr>
            </a:pPr>
          </a:p>
          <a:p>
            <a:pPr marL="219455" indent="-219455" defTabSz="877823">
              <a:spcBef>
                <a:spcPts val="900"/>
              </a:spcBef>
              <a:defRPr sz="2496">
                <a:solidFill>
                  <a:srgbClr val="FFFFFF"/>
                </a:solidFill>
              </a:defRPr>
            </a:pPr>
            <a:r>
              <a:t>Eyes are use in Research and Education:</a:t>
            </a:r>
          </a:p>
          <a:p>
            <a:pPr lvl="1" marL="658368" indent="-219455" defTabSz="877823">
              <a:spcBef>
                <a:spcPts val="400"/>
              </a:spcBef>
              <a:defRPr sz="2496">
                <a:solidFill>
                  <a:srgbClr val="FFFFFF"/>
                </a:solidFill>
              </a:defRPr>
            </a:pPr>
            <a:r>
              <a:t>Research </a:t>
            </a:r>
          </a:p>
          <a:p>
            <a:pPr lvl="2" marL="1097280" indent="-219455" defTabSz="877823">
              <a:spcBef>
                <a:spcPts val="400"/>
              </a:spcBef>
              <a:defRPr sz="2496">
                <a:solidFill>
                  <a:srgbClr val="FFFFFF"/>
                </a:solidFill>
              </a:defRPr>
            </a:pPr>
            <a:r>
              <a:t>Led to advancements in glaucoma, retinal disease, diabetic eye disease, other sight disorders</a:t>
            </a:r>
          </a:p>
          <a:p>
            <a:pPr lvl="2" marL="1097280" indent="-219455" defTabSz="877823">
              <a:spcBef>
                <a:spcPts val="400"/>
              </a:spcBef>
              <a:defRPr sz="2496">
                <a:solidFill>
                  <a:srgbClr val="FFFFFF"/>
                </a:solidFill>
              </a:defRPr>
            </a:pPr>
            <a:r>
              <a:t>Enables newer treatments and cures</a:t>
            </a:r>
          </a:p>
          <a:p>
            <a:pPr lvl="1" marL="658368" indent="-219455" defTabSz="877823">
              <a:spcBef>
                <a:spcPts val="400"/>
              </a:spcBef>
              <a:defRPr sz="2496">
                <a:solidFill>
                  <a:srgbClr val="FFFFFF"/>
                </a:solidFill>
              </a:defRPr>
            </a:pPr>
            <a:r>
              <a:t>Education</a:t>
            </a:r>
          </a:p>
          <a:p>
            <a:pPr lvl="2" marL="1097280" indent="-219455" defTabSz="877823">
              <a:spcBef>
                <a:spcPts val="400"/>
              </a:spcBef>
              <a:defRPr sz="2496">
                <a:solidFill>
                  <a:srgbClr val="FFFFFF"/>
                </a:solidFill>
              </a:defRPr>
            </a:pPr>
            <a:r>
              <a:t>For Eye doctors and Surgeons</a:t>
            </a:r>
          </a:p>
        </p:txBody>
      </p:sp>
      <p:pic>
        <p:nvPicPr>
          <p:cNvPr id="238" name="Rectangle 33" descr="Rectangle 33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105" y="165992"/>
            <a:ext cx="12015790" cy="6703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 206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4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3112" t="0" r="12029" b="0"/>
          <a:stretch>
            <a:fillRect/>
          </a:stretch>
        </p:blipFill>
        <p:spPr>
          <a:xfrm>
            <a:off x="827087" y="1498600"/>
            <a:ext cx="5260976" cy="4676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0640"/>
                </a:lnTo>
                <a:lnTo>
                  <a:pt x="2" y="20640"/>
                </a:lnTo>
                <a:cubicBezTo>
                  <a:pt x="8" y="20639"/>
                  <a:pt x="15" y="20640"/>
                  <a:pt x="20" y="20643"/>
                </a:cubicBezTo>
                <a:cubicBezTo>
                  <a:pt x="46" y="20667"/>
                  <a:pt x="75" y="20669"/>
                  <a:pt x="109" y="20673"/>
                </a:cubicBezTo>
                <a:cubicBezTo>
                  <a:pt x="158" y="20678"/>
                  <a:pt x="201" y="20673"/>
                  <a:pt x="246" y="20663"/>
                </a:cubicBezTo>
                <a:cubicBezTo>
                  <a:pt x="279" y="20656"/>
                  <a:pt x="313" y="20642"/>
                  <a:pt x="342" y="20623"/>
                </a:cubicBezTo>
                <a:cubicBezTo>
                  <a:pt x="383" y="20597"/>
                  <a:pt x="421" y="20587"/>
                  <a:pt x="460" y="20621"/>
                </a:cubicBezTo>
                <a:cubicBezTo>
                  <a:pt x="501" y="20658"/>
                  <a:pt x="549" y="20646"/>
                  <a:pt x="595" y="20647"/>
                </a:cubicBezTo>
                <a:cubicBezTo>
                  <a:pt x="615" y="20647"/>
                  <a:pt x="637" y="20647"/>
                  <a:pt x="657" y="20652"/>
                </a:cubicBezTo>
                <a:cubicBezTo>
                  <a:pt x="713" y="20669"/>
                  <a:pt x="766" y="20693"/>
                  <a:pt x="823" y="20704"/>
                </a:cubicBezTo>
                <a:cubicBezTo>
                  <a:pt x="854" y="20710"/>
                  <a:pt x="890" y="20699"/>
                  <a:pt x="922" y="20691"/>
                </a:cubicBezTo>
                <a:cubicBezTo>
                  <a:pt x="955" y="20682"/>
                  <a:pt x="988" y="20671"/>
                  <a:pt x="1020" y="20658"/>
                </a:cubicBezTo>
                <a:cubicBezTo>
                  <a:pt x="1042" y="20649"/>
                  <a:pt x="1065" y="20641"/>
                  <a:pt x="1082" y="20625"/>
                </a:cubicBezTo>
                <a:cubicBezTo>
                  <a:pt x="1121" y="20589"/>
                  <a:pt x="1163" y="20582"/>
                  <a:pt x="1209" y="20601"/>
                </a:cubicBezTo>
                <a:cubicBezTo>
                  <a:pt x="1216" y="20604"/>
                  <a:pt x="1224" y="20604"/>
                  <a:pt x="1232" y="20605"/>
                </a:cubicBezTo>
                <a:cubicBezTo>
                  <a:pt x="1358" y="20614"/>
                  <a:pt x="1485" y="20620"/>
                  <a:pt x="1610" y="20634"/>
                </a:cubicBezTo>
                <a:cubicBezTo>
                  <a:pt x="1661" y="20640"/>
                  <a:pt x="1710" y="20664"/>
                  <a:pt x="1760" y="20680"/>
                </a:cubicBezTo>
                <a:cubicBezTo>
                  <a:pt x="1770" y="20683"/>
                  <a:pt x="1782" y="20688"/>
                  <a:pt x="1792" y="20685"/>
                </a:cubicBezTo>
                <a:cubicBezTo>
                  <a:pt x="1904" y="20663"/>
                  <a:pt x="2007" y="20696"/>
                  <a:pt x="2110" y="20738"/>
                </a:cubicBezTo>
                <a:cubicBezTo>
                  <a:pt x="2121" y="20743"/>
                  <a:pt x="2134" y="20741"/>
                  <a:pt x="2146" y="20740"/>
                </a:cubicBezTo>
                <a:cubicBezTo>
                  <a:pt x="2179" y="20737"/>
                  <a:pt x="2215" y="20722"/>
                  <a:pt x="2245" y="20731"/>
                </a:cubicBezTo>
                <a:cubicBezTo>
                  <a:pt x="2325" y="20757"/>
                  <a:pt x="2403" y="20788"/>
                  <a:pt x="2478" y="20826"/>
                </a:cubicBezTo>
                <a:cubicBezTo>
                  <a:pt x="2554" y="20866"/>
                  <a:pt x="2624" y="20899"/>
                  <a:pt x="2711" y="20859"/>
                </a:cubicBezTo>
                <a:cubicBezTo>
                  <a:pt x="2748" y="20843"/>
                  <a:pt x="2798" y="20855"/>
                  <a:pt x="2840" y="20859"/>
                </a:cubicBezTo>
                <a:cubicBezTo>
                  <a:pt x="2871" y="20863"/>
                  <a:pt x="2902" y="20881"/>
                  <a:pt x="2933" y="20881"/>
                </a:cubicBezTo>
                <a:cubicBezTo>
                  <a:pt x="3015" y="20881"/>
                  <a:pt x="3087" y="20905"/>
                  <a:pt x="3158" y="20953"/>
                </a:cubicBezTo>
                <a:cubicBezTo>
                  <a:pt x="3185" y="20971"/>
                  <a:pt x="3230" y="20959"/>
                  <a:pt x="3265" y="20964"/>
                </a:cubicBezTo>
                <a:cubicBezTo>
                  <a:pt x="3303" y="20970"/>
                  <a:pt x="3342" y="20975"/>
                  <a:pt x="3378" y="20988"/>
                </a:cubicBezTo>
                <a:cubicBezTo>
                  <a:pt x="3472" y="21021"/>
                  <a:pt x="3565" y="21059"/>
                  <a:pt x="3658" y="21094"/>
                </a:cubicBezTo>
                <a:cubicBezTo>
                  <a:pt x="3735" y="21123"/>
                  <a:pt x="3810" y="21101"/>
                  <a:pt x="3886" y="21089"/>
                </a:cubicBezTo>
                <a:cubicBezTo>
                  <a:pt x="3934" y="21081"/>
                  <a:pt x="3979" y="21060"/>
                  <a:pt x="4033" y="21089"/>
                </a:cubicBezTo>
                <a:cubicBezTo>
                  <a:pt x="4084" y="21115"/>
                  <a:pt x="4148" y="21111"/>
                  <a:pt x="4206" y="21125"/>
                </a:cubicBezTo>
                <a:cubicBezTo>
                  <a:pt x="4254" y="21138"/>
                  <a:pt x="4302" y="21157"/>
                  <a:pt x="4349" y="21177"/>
                </a:cubicBezTo>
                <a:cubicBezTo>
                  <a:pt x="4413" y="21203"/>
                  <a:pt x="4475" y="21230"/>
                  <a:pt x="4545" y="21217"/>
                </a:cubicBezTo>
                <a:cubicBezTo>
                  <a:pt x="4624" y="21202"/>
                  <a:pt x="4679" y="21258"/>
                  <a:pt x="4742" y="21296"/>
                </a:cubicBezTo>
                <a:cubicBezTo>
                  <a:pt x="4785" y="21321"/>
                  <a:pt x="4832" y="21340"/>
                  <a:pt x="4879" y="21356"/>
                </a:cubicBezTo>
                <a:cubicBezTo>
                  <a:pt x="4941" y="21377"/>
                  <a:pt x="5006" y="21389"/>
                  <a:pt x="5069" y="21409"/>
                </a:cubicBezTo>
                <a:cubicBezTo>
                  <a:pt x="5165" y="21440"/>
                  <a:pt x="5260" y="21465"/>
                  <a:pt x="5359" y="21448"/>
                </a:cubicBezTo>
                <a:cubicBezTo>
                  <a:pt x="5405" y="21440"/>
                  <a:pt x="5449" y="21441"/>
                  <a:pt x="5495" y="21452"/>
                </a:cubicBezTo>
                <a:cubicBezTo>
                  <a:pt x="5569" y="21470"/>
                  <a:pt x="5646" y="21472"/>
                  <a:pt x="5706" y="21540"/>
                </a:cubicBezTo>
                <a:cubicBezTo>
                  <a:pt x="5728" y="21563"/>
                  <a:pt x="5765" y="21569"/>
                  <a:pt x="5796" y="21582"/>
                </a:cubicBezTo>
                <a:cubicBezTo>
                  <a:pt x="5832" y="21596"/>
                  <a:pt x="5858" y="21587"/>
                  <a:pt x="5877" y="21545"/>
                </a:cubicBezTo>
                <a:cubicBezTo>
                  <a:pt x="5886" y="21526"/>
                  <a:pt x="5912" y="21508"/>
                  <a:pt x="5931" y="21505"/>
                </a:cubicBezTo>
                <a:cubicBezTo>
                  <a:pt x="5989" y="21495"/>
                  <a:pt x="6041" y="21510"/>
                  <a:pt x="6097" y="21540"/>
                </a:cubicBezTo>
                <a:cubicBezTo>
                  <a:pt x="6150" y="21568"/>
                  <a:pt x="6215" y="21565"/>
                  <a:pt x="6275" y="21576"/>
                </a:cubicBezTo>
                <a:cubicBezTo>
                  <a:pt x="6317" y="21584"/>
                  <a:pt x="6360" y="21600"/>
                  <a:pt x="6402" y="21600"/>
                </a:cubicBezTo>
                <a:cubicBezTo>
                  <a:pt x="6455" y="21600"/>
                  <a:pt x="6507" y="21585"/>
                  <a:pt x="6560" y="21580"/>
                </a:cubicBezTo>
                <a:cubicBezTo>
                  <a:pt x="6602" y="21575"/>
                  <a:pt x="6644" y="21578"/>
                  <a:pt x="6686" y="21573"/>
                </a:cubicBezTo>
                <a:cubicBezTo>
                  <a:pt x="6720" y="21569"/>
                  <a:pt x="6753" y="21559"/>
                  <a:pt x="6787" y="21551"/>
                </a:cubicBezTo>
                <a:cubicBezTo>
                  <a:pt x="6799" y="21547"/>
                  <a:pt x="6811" y="21536"/>
                  <a:pt x="6823" y="21538"/>
                </a:cubicBezTo>
                <a:cubicBezTo>
                  <a:pt x="6932" y="21557"/>
                  <a:pt x="7010" y="21471"/>
                  <a:pt x="7103" y="21433"/>
                </a:cubicBezTo>
                <a:cubicBezTo>
                  <a:pt x="7200" y="21394"/>
                  <a:pt x="7295" y="21333"/>
                  <a:pt x="7404" y="21351"/>
                </a:cubicBezTo>
                <a:cubicBezTo>
                  <a:pt x="7470" y="21362"/>
                  <a:pt x="7533" y="21388"/>
                  <a:pt x="7598" y="21404"/>
                </a:cubicBezTo>
                <a:cubicBezTo>
                  <a:pt x="7621" y="21409"/>
                  <a:pt x="7648" y="21407"/>
                  <a:pt x="7671" y="21402"/>
                </a:cubicBezTo>
                <a:cubicBezTo>
                  <a:pt x="7784" y="21378"/>
                  <a:pt x="7893" y="21375"/>
                  <a:pt x="8004" y="21415"/>
                </a:cubicBezTo>
                <a:cubicBezTo>
                  <a:pt x="8023" y="21421"/>
                  <a:pt x="8043" y="21428"/>
                  <a:pt x="8063" y="21428"/>
                </a:cubicBezTo>
                <a:cubicBezTo>
                  <a:pt x="8171" y="21428"/>
                  <a:pt x="8277" y="21418"/>
                  <a:pt x="8380" y="21375"/>
                </a:cubicBezTo>
                <a:cubicBezTo>
                  <a:pt x="8415" y="21360"/>
                  <a:pt x="8458" y="21369"/>
                  <a:pt x="8496" y="21365"/>
                </a:cubicBezTo>
                <a:cubicBezTo>
                  <a:pt x="8531" y="21362"/>
                  <a:pt x="8568" y="21361"/>
                  <a:pt x="8602" y="21351"/>
                </a:cubicBezTo>
                <a:cubicBezTo>
                  <a:pt x="8652" y="21336"/>
                  <a:pt x="8699" y="21336"/>
                  <a:pt x="8750" y="21349"/>
                </a:cubicBezTo>
                <a:cubicBezTo>
                  <a:pt x="8799" y="21361"/>
                  <a:pt x="8852" y="21354"/>
                  <a:pt x="8903" y="21354"/>
                </a:cubicBezTo>
                <a:cubicBezTo>
                  <a:pt x="8960" y="21355"/>
                  <a:pt x="9017" y="21355"/>
                  <a:pt x="9074" y="21353"/>
                </a:cubicBezTo>
                <a:cubicBezTo>
                  <a:pt x="9097" y="21352"/>
                  <a:pt x="9124" y="21334"/>
                  <a:pt x="9143" y="21342"/>
                </a:cubicBezTo>
                <a:cubicBezTo>
                  <a:pt x="9204" y="21365"/>
                  <a:pt x="9266" y="21336"/>
                  <a:pt x="9327" y="21349"/>
                </a:cubicBezTo>
                <a:cubicBezTo>
                  <a:pt x="9357" y="21355"/>
                  <a:pt x="9391" y="21338"/>
                  <a:pt x="9423" y="21336"/>
                </a:cubicBezTo>
                <a:cubicBezTo>
                  <a:pt x="9476" y="21333"/>
                  <a:pt x="9528" y="21335"/>
                  <a:pt x="9581" y="21334"/>
                </a:cubicBezTo>
                <a:cubicBezTo>
                  <a:pt x="9599" y="21334"/>
                  <a:pt x="9616" y="21331"/>
                  <a:pt x="9633" y="21331"/>
                </a:cubicBezTo>
                <a:cubicBezTo>
                  <a:pt x="9649" y="21330"/>
                  <a:pt x="9664" y="21326"/>
                  <a:pt x="9679" y="21329"/>
                </a:cubicBezTo>
                <a:cubicBezTo>
                  <a:pt x="9732" y="21340"/>
                  <a:pt x="9784" y="21358"/>
                  <a:pt x="9837" y="21365"/>
                </a:cubicBezTo>
                <a:cubicBezTo>
                  <a:pt x="9883" y="21372"/>
                  <a:pt x="9931" y="21363"/>
                  <a:pt x="9977" y="21367"/>
                </a:cubicBezTo>
                <a:cubicBezTo>
                  <a:pt x="10059" y="21375"/>
                  <a:pt x="10141" y="21388"/>
                  <a:pt x="10223" y="21397"/>
                </a:cubicBezTo>
                <a:cubicBezTo>
                  <a:pt x="10241" y="21398"/>
                  <a:pt x="10259" y="21386"/>
                  <a:pt x="10277" y="21386"/>
                </a:cubicBezTo>
                <a:cubicBezTo>
                  <a:pt x="10334" y="21383"/>
                  <a:pt x="10391" y="21383"/>
                  <a:pt x="10448" y="21382"/>
                </a:cubicBezTo>
                <a:cubicBezTo>
                  <a:pt x="10480" y="21381"/>
                  <a:pt x="10512" y="21384"/>
                  <a:pt x="10544" y="21380"/>
                </a:cubicBezTo>
                <a:cubicBezTo>
                  <a:pt x="10586" y="21375"/>
                  <a:pt x="10625" y="21366"/>
                  <a:pt x="10665" y="21400"/>
                </a:cubicBezTo>
                <a:cubicBezTo>
                  <a:pt x="10725" y="21454"/>
                  <a:pt x="10803" y="21434"/>
                  <a:pt x="10873" y="21446"/>
                </a:cubicBezTo>
                <a:cubicBezTo>
                  <a:pt x="10891" y="21449"/>
                  <a:pt x="10909" y="21448"/>
                  <a:pt x="10927" y="21452"/>
                </a:cubicBezTo>
                <a:cubicBezTo>
                  <a:pt x="10961" y="21458"/>
                  <a:pt x="10995" y="21466"/>
                  <a:pt x="11028" y="21474"/>
                </a:cubicBezTo>
                <a:cubicBezTo>
                  <a:pt x="11034" y="21475"/>
                  <a:pt x="11041" y="21475"/>
                  <a:pt x="11046" y="21477"/>
                </a:cubicBezTo>
                <a:cubicBezTo>
                  <a:pt x="11097" y="21496"/>
                  <a:pt x="11146" y="21517"/>
                  <a:pt x="11198" y="21532"/>
                </a:cubicBezTo>
                <a:cubicBezTo>
                  <a:pt x="11223" y="21540"/>
                  <a:pt x="11251" y="21542"/>
                  <a:pt x="11277" y="21538"/>
                </a:cubicBezTo>
                <a:cubicBezTo>
                  <a:pt x="11354" y="21526"/>
                  <a:pt x="11429" y="21521"/>
                  <a:pt x="11506" y="21538"/>
                </a:cubicBezTo>
                <a:cubicBezTo>
                  <a:pt x="11536" y="21544"/>
                  <a:pt x="11569" y="21532"/>
                  <a:pt x="11602" y="21529"/>
                </a:cubicBezTo>
                <a:cubicBezTo>
                  <a:pt x="11679" y="21518"/>
                  <a:pt x="11757" y="21507"/>
                  <a:pt x="11835" y="21497"/>
                </a:cubicBezTo>
                <a:cubicBezTo>
                  <a:pt x="11883" y="21491"/>
                  <a:pt x="11931" y="21487"/>
                  <a:pt x="11980" y="21481"/>
                </a:cubicBezTo>
                <a:cubicBezTo>
                  <a:pt x="12036" y="21473"/>
                  <a:pt x="12092" y="21461"/>
                  <a:pt x="12148" y="21455"/>
                </a:cubicBezTo>
                <a:cubicBezTo>
                  <a:pt x="12211" y="21448"/>
                  <a:pt x="12276" y="21448"/>
                  <a:pt x="12340" y="21441"/>
                </a:cubicBezTo>
                <a:cubicBezTo>
                  <a:pt x="12457" y="21426"/>
                  <a:pt x="12572" y="21409"/>
                  <a:pt x="12689" y="21393"/>
                </a:cubicBezTo>
                <a:cubicBezTo>
                  <a:pt x="12802" y="21377"/>
                  <a:pt x="12915" y="21361"/>
                  <a:pt x="13027" y="21342"/>
                </a:cubicBezTo>
                <a:cubicBezTo>
                  <a:pt x="13075" y="21333"/>
                  <a:pt x="13119" y="21310"/>
                  <a:pt x="13166" y="21298"/>
                </a:cubicBezTo>
                <a:cubicBezTo>
                  <a:pt x="13248" y="21276"/>
                  <a:pt x="13331" y="21257"/>
                  <a:pt x="13412" y="21235"/>
                </a:cubicBezTo>
                <a:cubicBezTo>
                  <a:pt x="13448" y="21226"/>
                  <a:pt x="13483" y="21210"/>
                  <a:pt x="13520" y="21199"/>
                </a:cubicBezTo>
                <a:cubicBezTo>
                  <a:pt x="13605" y="21172"/>
                  <a:pt x="13691" y="21150"/>
                  <a:pt x="13775" y="21120"/>
                </a:cubicBezTo>
                <a:cubicBezTo>
                  <a:pt x="13877" y="21084"/>
                  <a:pt x="13977" y="21041"/>
                  <a:pt x="14078" y="21002"/>
                </a:cubicBezTo>
                <a:cubicBezTo>
                  <a:pt x="14116" y="20988"/>
                  <a:pt x="14157" y="20979"/>
                  <a:pt x="14196" y="20968"/>
                </a:cubicBezTo>
                <a:cubicBezTo>
                  <a:pt x="14293" y="20939"/>
                  <a:pt x="14389" y="20909"/>
                  <a:pt x="14487" y="20881"/>
                </a:cubicBezTo>
                <a:cubicBezTo>
                  <a:pt x="14524" y="20871"/>
                  <a:pt x="14562" y="20872"/>
                  <a:pt x="14598" y="20863"/>
                </a:cubicBezTo>
                <a:cubicBezTo>
                  <a:pt x="14641" y="20853"/>
                  <a:pt x="14684" y="20841"/>
                  <a:pt x="14725" y="20825"/>
                </a:cubicBezTo>
                <a:cubicBezTo>
                  <a:pt x="14777" y="20805"/>
                  <a:pt x="14826" y="20779"/>
                  <a:pt x="14877" y="20759"/>
                </a:cubicBezTo>
                <a:cubicBezTo>
                  <a:pt x="14961" y="20725"/>
                  <a:pt x="15045" y="20692"/>
                  <a:pt x="15129" y="20662"/>
                </a:cubicBezTo>
                <a:cubicBezTo>
                  <a:pt x="15161" y="20650"/>
                  <a:pt x="15197" y="20648"/>
                  <a:pt x="15229" y="20638"/>
                </a:cubicBezTo>
                <a:cubicBezTo>
                  <a:pt x="15380" y="20588"/>
                  <a:pt x="15531" y="20538"/>
                  <a:pt x="15682" y="20486"/>
                </a:cubicBezTo>
                <a:cubicBezTo>
                  <a:pt x="15760" y="20458"/>
                  <a:pt x="15835" y="20423"/>
                  <a:pt x="15913" y="20396"/>
                </a:cubicBezTo>
                <a:cubicBezTo>
                  <a:pt x="15960" y="20379"/>
                  <a:pt x="16010" y="20375"/>
                  <a:pt x="16057" y="20359"/>
                </a:cubicBezTo>
                <a:cubicBezTo>
                  <a:pt x="16100" y="20344"/>
                  <a:pt x="16141" y="20319"/>
                  <a:pt x="16184" y="20302"/>
                </a:cubicBezTo>
                <a:cubicBezTo>
                  <a:pt x="16314" y="20249"/>
                  <a:pt x="16446" y="20200"/>
                  <a:pt x="16575" y="20143"/>
                </a:cubicBezTo>
                <a:cubicBezTo>
                  <a:pt x="16638" y="20115"/>
                  <a:pt x="16696" y="20074"/>
                  <a:pt x="16756" y="20036"/>
                </a:cubicBezTo>
                <a:cubicBezTo>
                  <a:pt x="16857" y="19973"/>
                  <a:pt x="16957" y="19907"/>
                  <a:pt x="17057" y="19842"/>
                </a:cubicBezTo>
                <a:cubicBezTo>
                  <a:pt x="17132" y="19794"/>
                  <a:pt x="17199" y="19736"/>
                  <a:pt x="17251" y="19655"/>
                </a:cubicBezTo>
                <a:cubicBezTo>
                  <a:pt x="17275" y="19618"/>
                  <a:pt x="17317" y="19587"/>
                  <a:pt x="17357" y="19573"/>
                </a:cubicBezTo>
                <a:cubicBezTo>
                  <a:pt x="17428" y="19547"/>
                  <a:pt x="17481" y="19495"/>
                  <a:pt x="17538" y="19444"/>
                </a:cubicBezTo>
                <a:cubicBezTo>
                  <a:pt x="17610" y="19380"/>
                  <a:pt x="17685" y="19321"/>
                  <a:pt x="17766" y="19272"/>
                </a:cubicBezTo>
                <a:cubicBezTo>
                  <a:pt x="17846" y="19225"/>
                  <a:pt x="17936" y="19197"/>
                  <a:pt x="18018" y="19153"/>
                </a:cubicBezTo>
                <a:cubicBezTo>
                  <a:pt x="18067" y="19127"/>
                  <a:pt x="18108" y="19086"/>
                  <a:pt x="18152" y="19050"/>
                </a:cubicBezTo>
                <a:cubicBezTo>
                  <a:pt x="18196" y="19015"/>
                  <a:pt x="18238" y="18978"/>
                  <a:pt x="18281" y="18940"/>
                </a:cubicBezTo>
                <a:cubicBezTo>
                  <a:pt x="18304" y="18920"/>
                  <a:pt x="18324" y="18894"/>
                  <a:pt x="18348" y="18874"/>
                </a:cubicBezTo>
                <a:cubicBezTo>
                  <a:pt x="18393" y="18837"/>
                  <a:pt x="18443" y="18806"/>
                  <a:pt x="18486" y="18766"/>
                </a:cubicBezTo>
                <a:cubicBezTo>
                  <a:pt x="18528" y="18728"/>
                  <a:pt x="18575" y="18708"/>
                  <a:pt x="18623" y="18684"/>
                </a:cubicBezTo>
                <a:cubicBezTo>
                  <a:pt x="18659" y="18665"/>
                  <a:pt x="18686" y="18624"/>
                  <a:pt x="18721" y="18601"/>
                </a:cubicBezTo>
                <a:cubicBezTo>
                  <a:pt x="18771" y="18569"/>
                  <a:pt x="18810" y="18529"/>
                  <a:pt x="18848" y="18478"/>
                </a:cubicBezTo>
                <a:cubicBezTo>
                  <a:pt x="18890" y="18422"/>
                  <a:pt x="18963" y="18391"/>
                  <a:pt x="19025" y="18356"/>
                </a:cubicBezTo>
                <a:cubicBezTo>
                  <a:pt x="19079" y="18325"/>
                  <a:pt x="19140" y="18312"/>
                  <a:pt x="19188" y="18277"/>
                </a:cubicBezTo>
                <a:cubicBezTo>
                  <a:pt x="19223" y="18252"/>
                  <a:pt x="19248" y="18204"/>
                  <a:pt x="19267" y="18161"/>
                </a:cubicBezTo>
                <a:cubicBezTo>
                  <a:pt x="19307" y="18063"/>
                  <a:pt x="19378" y="18004"/>
                  <a:pt x="19456" y="17949"/>
                </a:cubicBezTo>
                <a:cubicBezTo>
                  <a:pt x="19535" y="17892"/>
                  <a:pt x="19612" y="17830"/>
                  <a:pt x="19692" y="17775"/>
                </a:cubicBezTo>
                <a:cubicBezTo>
                  <a:pt x="19773" y="17719"/>
                  <a:pt x="19838" y="17643"/>
                  <a:pt x="19904" y="17567"/>
                </a:cubicBezTo>
                <a:cubicBezTo>
                  <a:pt x="19931" y="17536"/>
                  <a:pt x="19966" y="17515"/>
                  <a:pt x="19998" y="17489"/>
                </a:cubicBezTo>
                <a:cubicBezTo>
                  <a:pt x="20035" y="17459"/>
                  <a:pt x="20070" y="17424"/>
                  <a:pt x="20109" y="17401"/>
                </a:cubicBezTo>
                <a:cubicBezTo>
                  <a:pt x="20158" y="17371"/>
                  <a:pt x="20212" y="17350"/>
                  <a:pt x="20262" y="17322"/>
                </a:cubicBezTo>
                <a:cubicBezTo>
                  <a:pt x="20321" y="17289"/>
                  <a:pt x="20382" y="17259"/>
                  <a:pt x="20437" y="17219"/>
                </a:cubicBezTo>
                <a:cubicBezTo>
                  <a:pt x="20463" y="17200"/>
                  <a:pt x="20481" y="17164"/>
                  <a:pt x="20500" y="17135"/>
                </a:cubicBezTo>
                <a:cubicBezTo>
                  <a:pt x="20576" y="17019"/>
                  <a:pt x="20650" y="16901"/>
                  <a:pt x="20727" y="16785"/>
                </a:cubicBezTo>
                <a:cubicBezTo>
                  <a:pt x="20809" y="16660"/>
                  <a:pt x="20915" y="16568"/>
                  <a:pt x="21035" y="16490"/>
                </a:cubicBezTo>
                <a:cubicBezTo>
                  <a:pt x="21150" y="16414"/>
                  <a:pt x="21261" y="16330"/>
                  <a:pt x="21375" y="16251"/>
                </a:cubicBezTo>
                <a:cubicBezTo>
                  <a:pt x="21400" y="16234"/>
                  <a:pt x="21431" y="16227"/>
                  <a:pt x="21458" y="16215"/>
                </a:cubicBezTo>
                <a:lnTo>
                  <a:pt x="21600" y="16145"/>
                </a:lnTo>
                <a:lnTo>
                  <a:pt x="21600" y="1512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381000" dist="152400" dir="5400000">
              <a:srgbClr val="000000">
                <a:alpha val="10000"/>
              </a:srgbClr>
            </a:outerShdw>
          </a:effectLst>
        </p:spPr>
      </p:pic>
      <p:grpSp>
        <p:nvGrpSpPr>
          <p:cNvPr id="245" name="Group 2056"/>
          <p:cNvGrpSpPr/>
          <p:nvPr/>
        </p:nvGrpSpPr>
        <p:grpSpPr>
          <a:xfrm>
            <a:off x="827087" y="4795537"/>
            <a:ext cx="5260976" cy="1410657"/>
            <a:chOff x="0" y="0"/>
            <a:chExt cx="5260975" cy="1410656"/>
          </a:xfrm>
        </p:grpSpPr>
        <p:sp>
          <p:nvSpPr>
            <p:cNvPr id="243" name="Freeform: Shape 2062"/>
            <p:cNvSpPr/>
            <p:nvPr/>
          </p:nvSpPr>
          <p:spPr>
            <a:xfrm>
              <a:off x="0" y="-1"/>
              <a:ext cx="5260975" cy="141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3394"/>
                  </a:lnTo>
                  <a:lnTo>
                    <a:pt x="21458" y="3630"/>
                  </a:lnTo>
                  <a:cubicBezTo>
                    <a:pt x="21431" y="3673"/>
                    <a:pt x="21401" y="3696"/>
                    <a:pt x="21376" y="3753"/>
                  </a:cubicBezTo>
                  <a:cubicBezTo>
                    <a:pt x="21261" y="4015"/>
                    <a:pt x="21151" y="4297"/>
                    <a:pt x="21035" y="4549"/>
                  </a:cubicBezTo>
                  <a:cubicBezTo>
                    <a:pt x="20915" y="4809"/>
                    <a:pt x="20808" y="5116"/>
                    <a:pt x="20726" y="5532"/>
                  </a:cubicBezTo>
                  <a:cubicBezTo>
                    <a:pt x="20650" y="5919"/>
                    <a:pt x="20575" y="6312"/>
                    <a:pt x="20499" y="6700"/>
                  </a:cubicBezTo>
                  <a:cubicBezTo>
                    <a:pt x="20480" y="6798"/>
                    <a:pt x="20462" y="6914"/>
                    <a:pt x="20436" y="6978"/>
                  </a:cubicBezTo>
                  <a:cubicBezTo>
                    <a:pt x="20381" y="7110"/>
                    <a:pt x="20321" y="7217"/>
                    <a:pt x="20262" y="7326"/>
                  </a:cubicBezTo>
                  <a:cubicBezTo>
                    <a:pt x="20212" y="7419"/>
                    <a:pt x="20158" y="7488"/>
                    <a:pt x="20109" y="7588"/>
                  </a:cubicBezTo>
                  <a:cubicBezTo>
                    <a:pt x="20070" y="7667"/>
                    <a:pt x="20035" y="7777"/>
                    <a:pt x="19998" y="7877"/>
                  </a:cubicBezTo>
                  <a:cubicBezTo>
                    <a:pt x="19966" y="7964"/>
                    <a:pt x="19931" y="8039"/>
                    <a:pt x="19904" y="8143"/>
                  </a:cubicBezTo>
                  <a:cubicBezTo>
                    <a:pt x="19839" y="8396"/>
                    <a:pt x="19773" y="8645"/>
                    <a:pt x="19692" y="8831"/>
                  </a:cubicBezTo>
                  <a:cubicBezTo>
                    <a:pt x="19612" y="9017"/>
                    <a:pt x="19536" y="9224"/>
                    <a:pt x="19456" y="9412"/>
                  </a:cubicBezTo>
                  <a:cubicBezTo>
                    <a:pt x="19378" y="9596"/>
                    <a:pt x="19308" y="9797"/>
                    <a:pt x="19267" y="10124"/>
                  </a:cubicBezTo>
                  <a:cubicBezTo>
                    <a:pt x="19249" y="10268"/>
                    <a:pt x="19223" y="10425"/>
                    <a:pt x="19189" y="10509"/>
                  </a:cubicBezTo>
                  <a:cubicBezTo>
                    <a:pt x="19140" y="10628"/>
                    <a:pt x="19078" y="10671"/>
                    <a:pt x="19025" y="10772"/>
                  </a:cubicBezTo>
                  <a:cubicBezTo>
                    <a:pt x="18962" y="10891"/>
                    <a:pt x="18890" y="10994"/>
                    <a:pt x="18847" y="11184"/>
                  </a:cubicBezTo>
                  <a:cubicBezTo>
                    <a:pt x="18809" y="11353"/>
                    <a:pt x="18771" y="11485"/>
                    <a:pt x="18721" y="11592"/>
                  </a:cubicBezTo>
                  <a:cubicBezTo>
                    <a:pt x="18686" y="11667"/>
                    <a:pt x="18660" y="11804"/>
                    <a:pt x="18624" y="11866"/>
                  </a:cubicBezTo>
                  <a:cubicBezTo>
                    <a:pt x="18576" y="11948"/>
                    <a:pt x="18528" y="12013"/>
                    <a:pt x="18486" y="12141"/>
                  </a:cubicBezTo>
                  <a:cubicBezTo>
                    <a:pt x="18443" y="12273"/>
                    <a:pt x="18393" y="12378"/>
                    <a:pt x="18348" y="12501"/>
                  </a:cubicBezTo>
                  <a:cubicBezTo>
                    <a:pt x="18324" y="12567"/>
                    <a:pt x="18304" y="12654"/>
                    <a:pt x="18281" y="12723"/>
                  </a:cubicBezTo>
                  <a:cubicBezTo>
                    <a:pt x="18239" y="12849"/>
                    <a:pt x="18195" y="12973"/>
                    <a:pt x="18151" y="13092"/>
                  </a:cubicBezTo>
                  <a:cubicBezTo>
                    <a:pt x="18108" y="13211"/>
                    <a:pt x="18066" y="13349"/>
                    <a:pt x="18018" y="13436"/>
                  </a:cubicBezTo>
                  <a:cubicBezTo>
                    <a:pt x="17936" y="13583"/>
                    <a:pt x="17846" y="13671"/>
                    <a:pt x="17767" y="13830"/>
                  </a:cubicBezTo>
                  <a:cubicBezTo>
                    <a:pt x="17686" y="13992"/>
                    <a:pt x="17610" y="14195"/>
                    <a:pt x="17538" y="14409"/>
                  </a:cubicBezTo>
                  <a:cubicBezTo>
                    <a:pt x="17481" y="14578"/>
                    <a:pt x="17428" y="14746"/>
                    <a:pt x="17357" y="14833"/>
                  </a:cubicBezTo>
                  <a:cubicBezTo>
                    <a:pt x="17317" y="14881"/>
                    <a:pt x="17275" y="14987"/>
                    <a:pt x="17251" y="15111"/>
                  </a:cubicBezTo>
                  <a:cubicBezTo>
                    <a:pt x="17199" y="15380"/>
                    <a:pt x="17132" y="15569"/>
                    <a:pt x="17057" y="15731"/>
                  </a:cubicBezTo>
                  <a:cubicBezTo>
                    <a:pt x="16957" y="15949"/>
                    <a:pt x="16857" y="16171"/>
                    <a:pt x="16756" y="16384"/>
                  </a:cubicBezTo>
                  <a:cubicBezTo>
                    <a:pt x="16697" y="16510"/>
                    <a:pt x="16638" y="16644"/>
                    <a:pt x="16575" y="16737"/>
                  </a:cubicBezTo>
                  <a:cubicBezTo>
                    <a:pt x="16446" y="16928"/>
                    <a:pt x="16314" y="17091"/>
                    <a:pt x="16184" y="17269"/>
                  </a:cubicBezTo>
                  <a:cubicBezTo>
                    <a:pt x="16141" y="17326"/>
                    <a:pt x="16101" y="17409"/>
                    <a:pt x="16057" y="17458"/>
                  </a:cubicBezTo>
                  <a:cubicBezTo>
                    <a:pt x="16010" y="17513"/>
                    <a:pt x="15960" y="17529"/>
                    <a:pt x="15913" y="17583"/>
                  </a:cubicBezTo>
                  <a:cubicBezTo>
                    <a:pt x="15835" y="17673"/>
                    <a:pt x="15759" y="17788"/>
                    <a:pt x="15681" y="17879"/>
                  </a:cubicBezTo>
                  <a:cubicBezTo>
                    <a:pt x="15531" y="18054"/>
                    <a:pt x="15380" y="18222"/>
                    <a:pt x="15229" y="18388"/>
                  </a:cubicBezTo>
                  <a:cubicBezTo>
                    <a:pt x="15196" y="18423"/>
                    <a:pt x="15161" y="18427"/>
                    <a:pt x="15129" y="18466"/>
                  </a:cubicBezTo>
                  <a:cubicBezTo>
                    <a:pt x="15045" y="18568"/>
                    <a:pt x="14960" y="18680"/>
                    <a:pt x="14876" y="18793"/>
                  </a:cubicBezTo>
                  <a:cubicBezTo>
                    <a:pt x="14826" y="18863"/>
                    <a:pt x="14776" y="18948"/>
                    <a:pt x="14725" y="19014"/>
                  </a:cubicBezTo>
                  <a:cubicBezTo>
                    <a:pt x="14684" y="19067"/>
                    <a:pt x="14641" y="19108"/>
                    <a:pt x="14599" y="19140"/>
                  </a:cubicBezTo>
                  <a:cubicBezTo>
                    <a:pt x="14562" y="19168"/>
                    <a:pt x="14524" y="19165"/>
                    <a:pt x="14488" y="19199"/>
                  </a:cubicBezTo>
                  <a:cubicBezTo>
                    <a:pt x="14389" y="19290"/>
                    <a:pt x="14293" y="19393"/>
                    <a:pt x="14195" y="19490"/>
                  </a:cubicBezTo>
                  <a:cubicBezTo>
                    <a:pt x="14156" y="19529"/>
                    <a:pt x="14116" y="19556"/>
                    <a:pt x="14078" y="19605"/>
                  </a:cubicBezTo>
                  <a:cubicBezTo>
                    <a:pt x="13977" y="19733"/>
                    <a:pt x="13877" y="19878"/>
                    <a:pt x="13776" y="19999"/>
                  </a:cubicBezTo>
                  <a:cubicBezTo>
                    <a:pt x="13691" y="20099"/>
                    <a:pt x="13605" y="20171"/>
                    <a:pt x="13519" y="20259"/>
                  </a:cubicBezTo>
                  <a:cubicBezTo>
                    <a:pt x="13483" y="20297"/>
                    <a:pt x="13448" y="20352"/>
                    <a:pt x="13412" y="20384"/>
                  </a:cubicBezTo>
                  <a:cubicBezTo>
                    <a:pt x="13331" y="20458"/>
                    <a:pt x="13248" y="20519"/>
                    <a:pt x="13167" y="20593"/>
                  </a:cubicBezTo>
                  <a:cubicBezTo>
                    <a:pt x="13120" y="20636"/>
                    <a:pt x="13075" y="20712"/>
                    <a:pt x="13028" y="20740"/>
                  </a:cubicBezTo>
                  <a:cubicBezTo>
                    <a:pt x="12916" y="20806"/>
                    <a:pt x="12802" y="20853"/>
                    <a:pt x="12689" y="20906"/>
                  </a:cubicBezTo>
                  <a:cubicBezTo>
                    <a:pt x="12573" y="20960"/>
                    <a:pt x="12456" y="21018"/>
                    <a:pt x="12340" y="21066"/>
                  </a:cubicBezTo>
                  <a:cubicBezTo>
                    <a:pt x="12276" y="21091"/>
                    <a:pt x="12211" y="21096"/>
                    <a:pt x="12148" y="21119"/>
                  </a:cubicBezTo>
                  <a:cubicBezTo>
                    <a:pt x="12092" y="21140"/>
                    <a:pt x="12036" y="21178"/>
                    <a:pt x="11980" y="21203"/>
                  </a:cubicBezTo>
                  <a:cubicBezTo>
                    <a:pt x="11932" y="21224"/>
                    <a:pt x="11883" y="21235"/>
                    <a:pt x="11834" y="21256"/>
                  </a:cubicBezTo>
                  <a:cubicBezTo>
                    <a:pt x="11757" y="21290"/>
                    <a:pt x="11679" y="21328"/>
                    <a:pt x="11602" y="21363"/>
                  </a:cubicBezTo>
                  <a:cubicBezTo>
                    <a:pt x="11570" y="21377"/>
                    <a:pt x="11536" y="21413"/>
                    <a:pt x="11505" y="21391"/>
                  </a:cubicBezTo>
                  <a:cubicBezTo>
                    <a:pt x="11429" y="21335"/>
                    <a:pt x="11354" y="21352"/>
                    <a:pt x="11278" y="21390"/>
                  </a:cubicBezTo>
                  <a:cubicBezTo>
                    <a:pt x="11252" y="21403"/>
                    <a:pt x="11224" y="21400"/>
                    <a:pt x="11198" y="21375"/>
                  </a:cubicBezTo>
                  <a:cubicBezTo>
                    <a:pt x="11147" y="21325"/>
                    <a:pt x="11097" y="21254"/>
                    <a:pt x="11046" y="21193"/>
                  </a:cubicBezTo>
                  <a:cubicBezTo>
                    <a:pt x="11040" y="21185"/>
                    <a:pt x="11034" y="21184"/>
                    <a:pt x="11028" y="21180"/>
                  </a:cubicBezTo>
                  <a:cubicBezTo>
                    <a:pt x="10994" y="21155"/>
                    <a:pt x="10961" y="21130"/>
                    <a:pt x="10928" y="21107"/>
                  </a:cubicBezTo>
                  <a:cubicBezTo>
                    <a:pt x="10909" y="21096"/>
                    <a:pt x="10891" y="21094"/>
                    <a:pt x="10873" y="21084"/>
                  </a:cubicBezTo>
                  <a:cubicBezTo>
                    <a:pt x="10803" y="21043"/>
                    <a:pt x="10725" y="21112"/>
                    <a:pt x="10665" y="20934"/>
                  </a:cubicBezTo>
                  <a:cubicBezTo>
                    <a:pt x="10625" y="20819"/>
                    <a:pt x="10587" y="20846"/>
                    <a:pt x="10545" y="20863"/>
                  </a:cubicBezTo>
                  <a:cubicBezTo>
                    <a:pt x="10513" y="20877"/>
                    <a:pt x="10480" y="20872"/>
                    <a:pt x="10448" y="20874"/>
                  </a:cubicBezTo>
                  <a:cubicBezTo>
                    <a:pt x="10391" y="20878"/>
                    <a:pt x="10334" y="20880"/>
                    <a:pt x="10277" y="20887"/>
                  </a:cubicBezTo>
                  <a:cubicBezTo>
                    <a:pt x="10259" y="20890"/>
                    <a:pt x="10241" y="20927"/>
                    <a:pt x="10223" y="20921"/>
                  </a:cubicBezTo>
                  <a:cubicBezTo>
                    <a:pt x="10141" y="20893"/>
                    <a:pt x="10059" y="20849"/>
                    <a:pt x="9977" y="20824"/>
                  </a:cubicBezTo>
                  <a:cubicBezTo>
                    <a:pt x="9931" y="20809"/>
                    <a:pt x="9883" y="20837"/>
                    <a:pt x="9837" y="20816"/>
                  </a:cubicBezTo>
                  <a:cubicBezTo>
                    <a:pt x="9784" y="20793"/>
                    <a:pt x="9732" y="20733"/>
                    <a:pt x="9679" y="20696"/>
                  </a:cubicBezTo>
                  <a:cubicBezTo>
                    <a:pt x="9664" y="20686"/>
                    <a:pt x="9648" y="20699"/>
                    <a:pt x="9633" y="20702"/>
                  </a:cubicBezTo>
                  <a:cubicBezTo>
                    <a:pt x="9615" y="20705"/>
                    <a:pt x="9598" y="20711"/>
                    <a:pt x="9581" y="20712"/>
                  </a:cubicBezTo>
                  <a:cubicBezTo>
                    <a:pt x="9528" y="20715"/>
                    <a:pt x="9475" y="20711"/>
                    <a:pt x="9422" y="20721"/>
                  </a:cubicBezTo>
                  <a:cubicBezTo>
                    <a:pt x="9390" y="20727"/>
                    <a:pt x="9356" y="20787"/>
                    <a:pt x="9326" y="20765"/>
                  </a:cubicBezTo>
                  <a:cubicBezTo>
                    <a:pt x="9265" y="20722"/>
                    <a:pt x="9204" y="20818"/>
                    <a:pt x="9143" y="20738"/>
                  </a:cubicBezTo>
                  <a:cubicBezTo>
                    <a:pt x="9124" y="20715"/>
                    <a:pt x="9098" y="20774"/>
                    <a:pt x="9075" y="20777"/>
                  </a:cubicBezTo>
                  <a:cubicBezTo>
                    <a:pt x="9018" y="20784"/>
                    <a:pt x="8961" y="20783"/>
                    <a:pt x="8904" y="20781"/>
                  </a:cubicBezTo>
                  <a:cubicBezTo>
                    <a:pt x="8852" y="20780"/>
                    <a:pt x="8799" y="20800"/>
                    <a:pt x="8750" y="20759"/>
                  </a:cubicBezTo>
                  <a:cubicBezTo>
                    <a:pt x="8698" y="20715"/>
                    <a:pt x="8652" y="20721"/>
                    <a:pt x="8602" y="20771"/>
                  </a:cubicBezTo>
                  <a:cubicBezTo>
                    <a:pt x="8567" y="20805"/>
                    <a:pt x="8531" y="20809"/>
                    <a:pt x="8496" y="20819"/>
                  </a:cubicBezTo>
                  <a:cubicBezTo>
                    <a:pt x="8457" y="20831"/>
                    <a:pt x="8415" y="20800"/>
                    <a:pt x="8381" y="20849"/>
                  </a:cubicBezTo>
                  <a:cubicBezTo>
                    <a:pt x="8277" y="20993"/>
                    <a:pt x="8171" y="21024"/>
                    <a:pt x="8063" y="21024"/>
                  </a:cubicBezTo>
                  <a:cubicBezTo>
                    <a:pt x="8044" y="21024"/>
                    <a:pt x="8023" y="21003"/>
                    <a:pt x="8004" y="20981"/>
                  </a:cubicBezTo>
                  <a:cubicBezTo>
                    <a:pt x="7894" y="20849"/>
                    <a:pt x="7783" y="20860"/>
                    <a:pt x="7671" y="20941"/>
                  </a:cubicBezTo>
                  <a:cubicBezTo>
                    <a:pt x="7648" y="20959"/>
                    <a:pt x="7622" y="20962"/>
                    <a:pt x="7598" y="20944"/>
                  </a:cubicBezTo>
                  <a:cubicBezTo>
                    <a:pt x="7533" y="20893"/>
                    <a:pt x="7470" y="20808"/>
                    <a:pt x="7404" y="20771"/>
                  </a:cubicBezTo>
                  <a:cubicBezTo>
                    <a:pt x="7295" y="20711"/>
                    <a:pt x="7201" y="20913"/>
                    <a:pt x="7103" y="21046"/>
                  </a:cubicBezTo>
                  <a:cubicBezTo>
                    <a:pt x="7011" y="21171"/>
                    <a:pt x="6932" y="21453"/>
                    <a:pt x="6822" y="21390"/>
                  </a:cubicBezTo>
                  <a:cubicBezTo>
                    <a:pt x="6811" y="21384"/>
                    <a:pt x="6799" y="21424"/>
                    <a:pt x="6787" y="21434"/>
                  </a:cubicBezTo>
                  <a:cubicBezTo>
                    <a:pt x="6753" y="21462"/>
                    <a:pt x="6720" y="21496"/>
                    <a:pt x="6686" y="21509"/>
                  </a:cubicBezTo>
                  <a:cubicBezTo>
                    <a:pt x="6644" y="21527"/>
                    <a:pt x="6602" y="21521"/>
                    <a:pt x="6561" y="21535"/>
                  </a:cubicBezTo>
                  <a:cubicBezTo>
                    <a:pt x="6508" y="21553"/>
                    <a:pt x="6455" y="21600"/>
                    <a:pt x="6402" y="21600"/>
                  </a:cubicBezTo>
                  <a:cubicBezTo>
                    <a:pt x="6360" y="21600"/>
                    <a:pt x="6318" y="21546"/>
                    <a:pt x="6275" y="21519"/>
                  </a:cubicBezTo>
                  <a:cubicBezTo>
                    <a:pt x="6216" y="21482"/>
                    <a:pt x="6151" y="21493"/>
                    <a:pt x="6098" y="21399"/>
                  </a:cubicBezTo>
                  <a:cubicBezTo>
                    <a:pt x="6042" y="21299"/>
                    <a:pt x="5989" y="21253"/>
                    <a:pt x="5931" y="21284"/>
                  </a:cubicBezTo>
                  <a:cubicBezTo>
                    <a:pt x="5912" y="21294"/>
                    <a:pt x="5887" y="21356"/>
                    <a:pt x="5878" y="21419"/>
                  </a:cubicBezTo>
                  <a:cubicBezTo>
                    <a:pt x="5859" y="21560"/>
                    <a:pt x="5832" y="21585"/>
                    <a:pt x="5797" y="21537"/>
                  </a:cubicBezTo>
                  <a:cubicBezTo>
                    <a:pt x="5765" y="21496"/>
                    <a:pt x="5727" y="21475"/>
                    <a:pt x="5706" y="21396"/>
                  </a:cubicBezTo>
                  <a:cubicBezTo>
                    <a:pt x="5646" y="21171"/>
                    <a:pt x="5569" y="21163"/>
                    <a:pt x="5494" y="21103"/>
                  </a:cubicBezTo>
                  <a:cubicBezTo>
                    <a:pt x="5448" y="21066"/>
                    <a:pt x="5405" y="21065"/>
                    <a:pt x="5360" y="21090"/>
                  </a:cubicBezTo>
                  <a:cubicBezTo>
                    <a:pt x="5260" y="21146"/>
                    <a:pt x="5164" y="21066"/>
                    <a:pt x="5068" y="20965"/>
                  </a:cubicBezTo>
                  <a:cubicBezTo>
                    <a:pt x="5005" y="20897"/>
                    <a:pt x="4941" y="20856"/>
                    <a:pt x="4878" y="20787"/>
                  </a:cubicBezTo>
                  <a:cubicBezTo>
                    <a:pt x="4831" y="20734"/>
                    <a:pt x="4784" y="20671"/>
                    <a:pt x="4741" y="20586"/>
                  </a:cubicBezTo>
                  <a:cubicBezTo>
                    <a:pt x="4679" y="20461"/>
                    <a:pt x="4625" y="20272"/>
                    <a:pt x="4545" y="20322"/>
                  </a:cubicBezTo>
                  <a:cubicBezTo>
                    <a:pt x="4476" y="20367"/>
                    <a:pt x="4412" y="20274"/>
                    <a:pt x="4349" y="20186"/>
                  </a:cubicBezTo>
                  <a:cubicBezTo>
                    <a:pt x="4302" y="20121"/>
                    <a:pt x="4255" y="20055"/>
                    <a:pt x="4206" y="20014"/>
                  </a:cubicBezTo>
                  <a:cubicBezTo>
                    <a:pt x="4149" y="19965"/>
                    <a:pt x="4084" y="19986"/>
                    <a:pt x="4032" y="19896"/>
                  </a:cubicBezTo>
                  <a:cubicBezTo>
                    <a:pt x="3979" y="19802"/>
                    <a:pt x="3934" y="19865"/>
                    <a:pt x="3887" y="19892"/>
                  </a:cubicBezTo>
                  <a:cubicBezTo>
                    <a:pt x="3810" y="19933"/>
                    <a:pt x="3735" y="20009"/>
                    <a:pt x="3658" y="19912"/>
                  </a:cubicBezTo>
                  <a:cubicBezTo>
                    <a:pt x="3565" y="19795"/>
                    <a:pt x="3472" y="19668"/>
                    <a:pt x="3378" y="19556"/>
                  </a:cubicBezTo>
                  <a:cubicBezTo>
                    <a:pt x="3342" y="19514"/>
                    <a:pt x="3303" y="19496"/>
                    <a:pt x="3265" y="19477"/>
                  </a:cubicBezTo>
                  <a:cubicBezTo>
                    <a:pt x="3229" y="19461"/>
                    <a:pt x="3186" y="19502"/>
                    <a:pt x="3158" y="19440"/>
                  </a:cubicBezTo>
                  <a:cubicBezTo>
                    <a:pt x="3088" y="19282"/>
                    <a:pt x="3015" y="19204"/>
                    <a:pt x="2933" y="19204"/>
                  </a:cubicBezTo>
                  <a:cubicBezTo>
                    <a:pt x="2902" y="19204"/>
                    <a:pt x="2872" y="19137"/>
                    <a:pt x="2841" y="19126"/>
                  </a:cubicBezTo>
                  <a:cubicBezTo>
                    <a:pt x="2798" y="19111"/>
                    <a:pt x="2749" y="19071"/>
                    <a:pt x="2712" y="19127"/>
                  </a:cubicBezTo>
                  <a:cubicBezTo>
                    <a:pt x="2625" y="19259"/>
                    <a:pt x="2555" y="19149"/>
                    <a:pt x="2478" y="19018"/>
                  </a:cubicBezTo>
                  <a:cubicBezTo>
                    <a:pt x="2404" y="18889"/>
                    <a:pt x="2325" y="18786"/>
                    <a:pt x="2245" y="18701"/>
                  </a:cubicBezTo>
                  <a:cubicBezTo>
                    <a:pt x="2215" y="18670"/>
                    <a:pt x="2179" y="18721"/>
                    <a:pt x="2146" y="18732"/>
                  </a:cubicBezTo>
                  <a:cubicBezTo>
                    <a:pt x="2134" y="18735"/>
                    <a:pt x="2121" y="18739"/>
                    <a:pt x="2111" y="18724"/>
                  </a:cubicBezTo>
                  <a:cubicBezTo>
                    <a:pt x="2008" y="18583"/>
                    <a:pt x="1903" y="18476"/>
                    <a:pt x="1792" y="18549"/>
                  </a:cubicBezTo>
                  <a:cubicBezTo>
                    <a:pt x="1781" y="18557"/>
                    <a:pt x="1770" y="18541"/>
                    <a:pt x="1760" y="18530"/>
                  </a:cubicBezTo>
                  <a:cubicBezTo>
                    <a:pt x="1710" y="18477"/>
                    <a:pt x="1661" y="18394"/>
                    <a:pt x="1610" y="18374"/>
                  </a:cubicBezTo>
                  <a:cubicBezTo>
                    <a:pt x="1485" y="18327"/>
                    <a:pt x="1359" y="18308"/>
                    <a:pt x="1232" y="18277"/>
                  </a:cubicBezTo>
                  <a:cubicBezTo>
                    <a:pt x="1224" y="18276"/>
                    <a:pt x="1216" y="18276"/>
                    <a:pt x="1209" y="18266"/>
                  </a:cubicBezTo>
                  <a:cubicBezTo>
                    <a:pt x="1163" y="18202"/>
                    <a:pt x="1122" y="18223"/>
                    <a:pt x="1083" y="18344"/>
                  </a:cubicBezTo>
                  <a:cubicBezTo>
                    <a:pt x="1065" y="18396"/>
                    <a:pt x="1042" y="18424"/>
                    <a:pt x="1020" y="18454"/>
                  </a:cubicBezTo>
                  <a:cubicBezTo>
                    <a:pt x="988" y="18498"/>
                    <a:pt x="955" y="18541"/>
                    <a:pt x="922" y="18568"/>
                  </a:cubicBezTo>
                  <a:cubicBezTo>
                    <a:pt x="889" y="18595"/>
                    <a:pt x="854" y="18632"/>
                    <a:pt x="823" y="18611"/>
                  </a:cubicBezTo>
                  <a:cubicBezTo>
                    <a:pt x="766" y="18574"/>
                    <a:pt x="712" y="18492"/>
                    <a:pt x="656" y="18438"/>
                  </a:cubicBezTo>
                  <a:cubicBezTo>
                    <a:pt x="637" y="18419"/>
                    <a:pt x="615" y="18421"/>
                    <a:pt x="595" y="18420"/>
                  </a:cubicBezTo>
                  <a:cubicBezTo>
                    <a:pt x="549" y="18416"/>
                    <a:pt x="502" y="18458"/>
                    <a:pt x="460" y="18336"/>
                  </a:cubicBezTo>
                  <a:cubicBezTo>
                    <a:pt x="421" y="18222"/>
                    <a:pt x="382" y="18255"/>
                    <a:pt x="342" y="18342"/>
                  </a:cubicBezTo>
                  <a:cubicBezTo>
                    <a:pt x="313" y="18404"/>
                    <a:pt x="280" y="18452"/>
                    <a:pt x="247" y="18476"/>
                  </a:cubicBezTo>
                  <a:cubicBezTo>
                    <a:pt x="202" y="18508"/>
                    <a:pt x="157" y="18521"/>
                    <a:pt x="109" y="18502"/>
                  </a:cubicBezTo>
                  <a:cubicBezTo>
                    <a:pt x="75" y="18489"/>
                    <a:pt x="47" y="18483"/>
                    <a:pt x="20" y="18405"/>
                  </a:cubicBezTo>
                  <a:cubicBezTo>
                    <a:pt x="15" y="18394"/>
                    <a:pt x="8" y="18391"/>
                    <a:pt x="2" y="18392"/>
                  </a:cubicBezTo>
                  <a:lnTo>
                    <a:pt x="0" y="18392"/>
                  </a:lnTo>
                  <a:lnTo>
                    <a:pt x="0" y="15381"/>
                  </a:lnTo>
                  <a:lnTo>
                    <a:pt x="125" y="15355"/>
                  </a:lnTo>
                  <a:cubicBezTo>
                    <a:pt x="155" y="15344"/>
                    <a:pt x="184" y="15305"/>
                    <a:pt x="214" y="15277"/>
                  </a:cubicBezTo>
                  <a:cubicBezTo>
                    <a:pt x="231" y="15261"/>
                    <a:pt x="248" y="15218"/>
                    <a:pt x="264" y="15227"/>
                  </a:cubicBezTo>
                  <a:cubicBezTo>
                    <a:pt x="353" y="15278"/>
                    <a:pt x="434" y="15152"/>
                    <a:pt x="519" y="15089"/>
                  </a:cubicBezTo>
                  <a:cubicBezTo>
                    <a:pt x="558" y="15059"/>
                    <a:pt x="595" y="14989"/>
                    <a:pt x="632" y="14940"/>
                  </a:cubicBezTo>
                  <a:cubicBezTo>
                    <a:pt x="642" y="14927"/>
                    <a:pt x="653" y="14915"/>
                    <a:pt x="663" y="14918"/>
                  </a:cubicBezTo>
                  <a:cubicBezTo>
                    <a:pt x="719" y="14936"/>
                    <a:pt x="775" y="14961"/>
                    <a:pt x="831" y="14980"/>
                  </a:cubicBezTo>
                  <a:cubicBezTo>
                    <a:pt x="882" y="14997"/>
                    <a:pt x="934" y="15003"/>
                    <a:pt x="958" y="15219"/>
                  </a:cubicBezTo>
                  <a:cubicBezTo>
                    <a:pt x="961" y="15253"/>
                    <a:pt x="973" y="15278"/>
                    <a:pt x="982" y="15300"/>
                  </a:cubicBezTo>
                  <a:cubicBezTo>
                    <a:pt x="1122" y="15640"/>
                    <a:pt x="1197" y="15631"/>
                    <a:pt x="1334" y="15272"/>
                  </a:cubicBezTo>
                  <a:cubicBezTo>
                    <a:pt x="1348" y="15236"/>
                    <a:pt x="1378" y="15209"/>
                    <a:pt x="1388" y="15238"/>
                  </a:cubicBezTo>
                  <a:cubicBezTo>
                    <a:pt x="1468" y="15483"/>
                    <a:pt x="1556" y="15456"/>
                    <a:pt x="1649" y="15380"/>
                  </a:cubicBezTo>
                  <a:cubicBezTo>
                    <a:pt x="1673" y="15359"/>
                    <a:pt x="1707" y="15359"/>
                    <a:pt x="1725" y="15408"/>
                  </a:cubicBezTo>
                  <a:cubicBezTo>
                    <a:pt x="1811" y="15633"/>
                    <a:pt x="1904" y="15600"/>
                    <a:pt x="1998" y="15534"/>
                  </a:cubicBezTo>
                  <a:cubicBezTo>
                    <a:pt x="2012" y="15524"/>
                    <a:pt x="2030" y="15468"/>
                    <a:pt x="2036" y="15416"/>
                  </a:cubicBezTo>
                  <a:cubicBezTo>
                    <a:pt x="2059" y="15234"/>
                    <a:pt x="2101" y="15172"/>
                    <a:pt x="2147" y="15121"/>
                  </a:cubicBezTo>
                  <a:cubicBezTo>
                    <a:pt x="2221" y="15037"/>
                    <a:pt x="2293" y="14939"/>
                    <a:pt x="2366" y="14859"/>
                  </a:cubicBezTo>
                  <a:cubicBezTo>
                    <a:pt x="2385" y="14840"/>
                    <a:pt x="2407" y="14852"/>
                    <a:pt x="2426" y="14874"/>
                  </a:cubicBezTo>
                  <a:cubicBezTo>
                    <a:pt x="2491" y="14949"/>
                    <a:pt x="2532" y="15137"/>
                    <a:pt x="2577" y="15311"/>
                  </a:cubicBezTo>
                  <a:cubicBezTo>
                    <a:pt x="2596" y="15387"/>
                    <a:pt x="2624" y="15441"/>
                    <a:pt x="2650" y="15485"/>
                  </a:cubicBezTo>
                  <a:cubicBezTo>
                    <a:pt x="2719" y="15599"/>
                    <a:pt x="2789" y="15700"/>
                    <a:pt x="2858" y="15807"/>
                  </a:cubicBezTo>
                  <a:cubicBezTo>
                    <a:pt x="2865" y="15818"/>
                    <a:pt x="2870" y="15844"/>
                    <a:pt x="2875" y="15866"/>
                  </a:cubicBezTo>
                  <a:cubicBezTo>
                    <a:pt x="2927" y="16099"/>
                    <a:pt x="2978" y="16332"/>
                    <a:pt x="3029" y="16565"/>
                  </a:cubicBezTo>
                  <a:cubicBezTo>
                    <a:pt x="3039" y="16609"/>
                    <a:pt x="3053" y="16641"/>
                    <a:pt x="3064" y="16684"/>
                  </a:cubicBezTo>
                  <a:cubicBezTo>
                    <a:pt x="3079" y="16743"/>
                    <a:pt x="3098" y="16798"/>
                    <a:pt x="3106" y="16869"/>
                  </a:cubicBezTo>
                  <a:cubicBezTo>
                    <a:pt x="3130" y="17091"/>
                    <a:pt x="3177" y="17187"/>
                    <a:pt x="3236" y="17228"/>
                  </a:cubicBezTo>
                  <a:cubicBezTo>
                    <a:pt x="3290" y="17266"/>
                    <a:pt x="3344" y="17298"/>
                    <a:pt x="3398" y="17342"/>
                  </a:cubicBezTo>
                  <a:cubicBezTo>
                    <a:pt x="3463" y="17395"/>
                    <a:pt x="3528" y="17453"/>
                    <a:pt x="3593" y="17517"/>
                  </a:cubicBezTo>
                  <a:cubicBezTo>
                    <a:pt x="3621" y="17545"/>
                    <a:pt x="3650" y="17578"/>
                    <a:pt x="3674" y="17635"/>
                  </a:cubicBezTo>
                  <a:cubicBezTo>
                    <a:pt x="3742" y="17794"/>
                    <a:pt x="3814" y="17901"/>
                    <a:pt x="3893" y="17858"/>
                  </a:cubicBezTo>
                  <a:cubicBezTo>
                    <a:pt x="3957" y="17825"/>
                    <a:pt x="4010" y="17911"/>
                    <a:pt x="4049" y="18047"/>
                  </a:cubicBezTo>
                  <a:cubicBezTo>
                    <a:pt x="4121" y="18292"/>
                    <a:pt x="4198" y="18236"/>
                    <a:pt x="4274" y="18157"/>
                  </a:cubicBezTo>
                  <a:cubicBezTo>
                    <a:pt x="4314" y="18116"/>
                    <a:pt x="4346" y="18122"/>
                    <a:pt x="4384" y="18161"/>
                  </a:cubicBezTo>
                  <a:cubicBezTo>
                    <a:pt x="4470" y="18254"/>
                    <a:pt x="4528" y="18505"/>
                    <a:pt x="4584" y="18726"/>
                  </a:cubicBezTo>
                  <a:cubicBezTo>
                    <a:pt x="4632" y="18914"/>
                    <a:pt x="4686" y="19020"/>
                    <a:pt x="4744" y="19099"/>
                  </a:cubicBezTo>
                  <a:cubicBezTo>
                    <a:pt x="4818" y="19201"/>
                    <a:pt x="4877" y="19162"/>
                    <a:pt x="4913" y="18918"/>
                  </a:cubicBezTo>
                  <a:cubicBezTo>
                    <a:pt x="4923" y="18849"/>
                    <a:pt x="4940" y="18768"/>
                    <a:pt x="4958" y="18748"/>
                  </a:cubicBezTo>
                  <a:cubicBezTo>
                    <a:pt x="5048" y="18645"/>
                    <a:pt x="5139" y="18495"/>
                    <a:pt x="5234" y="18586"/>
                  </a:cubicBezTo>
                  <a:cubicBezTo>
                    <a:pt x="5367" y="18711"/>
                    <a:pt x="5496" y="18704"/>
                    <a:pt x="5629" y="18580"/>
                  </a:cubicBezTo>
                  <a:cubicBezTo>
                    <a:pt x="5843" y="18380"/>
                    <a:pt x="6058" y="18169"/>
                    <a:pt x="6284" y="18213"/>
                  </a:cubicBezTo>
                  <a:cubicBezTo>
                    <a:pt x="6322" y="18220"/>
                    <a:pt x="6366" y="18130"/>
                    <a:pt x="6398" y="18042"/>
                  </a:cubicBezTo>
                  <a:cubicBezTo>
                    <a:pt x="6460" y="17875"/>
                    <a:pt x="6458" y="17861"/>
                    <a:pt x="6527" y="18000"/>
                  </a:cubicBezTo>
                  <a:cubicBezTo>
                    <a:pt x="6544" y="18033"/>
                    <a:pt x="6564" y="18054"/>
                    <a:pt x="6576" y="18104"/>
                  </a:cubicBezTo>
                  <a:cubicBezTo>
                    <a:pt x="6639" y="18358"/>
                    <a:pt x="6715" y="18296"/>
                    <a:pt x="6792" y="18260"/>
                  </a:cubicBezTo>
                  <a:cubicBezTo>
                    <a:pt x="6805" y="18252"/>
                    <a:pt x="6821" y="18242"/>
                    <a:pt x="6833" y="18263"/>
                  </a:cubicBezTo>
                  <a:cubicBezTo>
                    <a:pt x="6885" y="18355"/>
                    <a:pt x="6928" y="18323"/>
                    <a:pt x="6973" y="18197"/>
                  </a:cubicBezTo>
                  <a:cubicBezTo>
                    <a:pt x="7012" y="18088"/>
                    <a:pt x="7057" y="18023"/>
                    <a:pt x="7103" y="18158"/>
                  </a:cubicBezTo>
                  <a:cubicBezTo>
                    <a:pt x="7206" y="18458"/>
                    <a:pt x="7315" y="18473"/>
                    <a:pt x="7431" y="18283"/>
                  </a:cubicBezTo>
                  <a:cubicBezTo>
                    <a:pt x="7514" y="18148"/>
                    <a:pt x="7596" y="18117"/>
                    <a:pt x="7683" y="18254"/>
                  </a:cubicBezTo>
                  <a:cubicBezTo>
                    <a:pt x="7716" y="18307"/>
                    <a:pt x="7760" y="18272"/>
                    <a:pt x="7799" y="18283"/>
                  </a:cubicBezTo>
                  <a:cubicBezTo>
                    <a:pt x="7821" y="18289"/>
                    <a:pt x="7845" y="18291"/>
                    <a:pt x="7864" y="18327"/>
                  </a:cubicBezTo>
                  <a:cubicBezTo>
                    <a:pt x="7915" y="18421"/>
                    <a:pt x="7962" y="18542"/>
                    <a:pt x="8012" y="18635"/>
                  </a:cubicBezTo>
                  <a:cubicBezTo>
                    <a:pt x="8037" y="18679"/>
                    <a:pt x="8066" y="18702"/>
                    <a:pt x="8094" y="18704"/>
                  </a:cubicBezTo>
                  <a:cubicBezTo>
                    <a:pt x="8175" y="18711"/>
                    <a:pt x="8257" y="18711"/>
                    <a:pt x="8338" y="18698"/>
                  </a:cubicBezTo>
                  <a:cubicBezTo>
                    <a:pt x="8472" y="18677"/>
                    <a:pt x="8608" y="18673"/>
                    <a:pt x="8705" y="18235"/>
                  </a:cubicBezTo>
                  <a:cubicBezTo>
                    <a:pt x="8712" y="18199"/>
                    <a:pt x="8729" y="18179"/>
                    <a:pt x="8743" y="18173"/>
                  </a:cubicBezTo>
                  <a:cubicBezTo>
                    <a:pt x="8805" y="18145"/>
                    <a:pt x="8868" y="18142"/>
                    <a:pt x="8929" y="18097"/>
                  </a:cubicBezTo>
                  <a:cubicBezTo>
                    <a:pt x="8978" y="18060"/>
                    <a:pt x="9019" y="18072"/>
                    <a:pt x="9056" y="18201"/>
                  </a:cubicBezTo>
                  <a:cubicBezTo>
                    <a:pt x="9104" y="18371"/>
                    <a:pt x="9163" y="18471"/>
                    <a:pt x="9228" y="18417"/>
                  </a:cubicBezTo>
                  <a:cubicBezTo>
                    <a:pt x="9293" y="18364"/>
                    <a:pt x="9335" y="18479"/>
                    <a:pt x="9383" y="18598"/>
                  </a:cubicBezTo>
                  <a:cubicBezTo>
                    <a:pt x="9418" y="18685"/>
                    <a:pt x="9457" y="18793"/>
                    <a:pt x="9496" y="18802"/>
                  </a:cubicBezTo>
                  <a:cubicBezTo>
                    <a:pt x="9583" y="18821"/>
                    <a:pt x="9659" y="19124"/>
                    <a:pt x="9754" y="18952"/>
                  </a:cubicBezTo>
                  <a:cubicBezTo>
                    <a:pt x="9760" y="18940"/>
                    <a:pt x="9771" y="18970"/>
                    <a:pt x="9780" y="18977"/>
                  </a:cubicBezTo>
                  <a:cubicBezTo>
                    <a:pt x="9853" y="19033"/>
                    <a:pt x="9921" y="18979"/>
                    <a:pt x="9974" y="18795"/>
                  </a:cubicBezTo>
                  <a:cubicBezTo>
                    <a:pt x="10044" y="18555"/>
                    <a:pt x="10121" y="18532"/>
                    <a:pt x="10207" y="18610"/>
                  </a:cubicBezTo>
                  <a:cubicBezTo>
                    <a:pt x="10235" y="18635"/>
                    <a:pt x="10263" y="18652"/>
                    <a:pt x="10291" y="18673"/>
                  </a:cubicBezTo>
                  <a:cubicBezTo>
                    <a:pt x="10328" y="18702"/>
                    <a:pt x="10367" y="18733"/>
                    <a:pt x="10404" y="18763"/>
                  </a:cubicBezTo>
                  <a:cubicBezTo>
                    <a:pt x="10441" y="18792"/>
                    <a:pt x="10482" y="18842"/>
                    <a:pt x="10510" y="18716"/>
                  </a:cubicBezTo>
                  <a:cubicBezTo>
                    <a:pt x="10535" y="18607"/>
                    <a:pt x="10552" y="18617"/>
                    <a:pt x="10574" y="18711"/>
                  </a:cubicBezTo>
                  <a:cubicBezTo>
                    <a:pt x="10652" y="19040"/>
                    <a:pt x="10747" y="19246"/>
                    <a:pt x="10868" y="19261"/>
                  </a:cubicBezTo>
                  <a:cubicBezTo>
                    <a:pt x="10892" y="19264"/>
                    <a:pt x="10918" y="19284"/>
                    <a:pt x="10942" y="19307"/>
                  </a:cubicBezTo>
                  <a:cubicBezTo>
                    <a:pt x="10957" y="19320"/>
                    <a:pt x="10975" y="19334"/>
                    <a:pt x="10984" y="19374"/>
                  </a:cubicBezTo>
                  <a:cubicBezTo>
                    <a:pt x="11055" y="19677"/>
                    <a:pt x="11143" y="19887"/>
                    <a:pt x="11239" y="20056"/>
                  </a:cubicBezTo>
                  <a:cubicBezTo>
                    <a:pt x="11273" y="20117"/>
                    <a:pt x="11310" y="20177"/>
                    <a:pt x="11347" y="20195"/>
                  </a:cubicBezTo>
                  <a:cubicBezTo>
                    <a:pt x="11385" y="20212"/>
                    <a:pt x="11426" y="20183"/>
                    <a:pt x="11465" y="20167"/>
                  </a:cubicBezTo>
                  <a:cubicBezTo>
                    <a:pt x="11489" y="20158"/>
                    <a:pt x="11515" y="20159"/>
                    <a:pt x="11534" y="20117"/>
                  </a:cubicBezTo>
                  <a:cubicBezTo>
                    <a:pt x="11593" y="19983"/>
                    <a:pt x="11649" y="19839"/>
                    <a:pt x="11704" y="19683"/>
                  </a:cubicBezTo>
                  <a:cubicBezTo>
                    <a:pt x="11751" y="19549"/>
                    <a:pt x="11761" y="19530"/>
                    <a:pt x="11801" y="19698"/>
                  </a:cubicBezTo>
                  <a:cubicBezTo>
                    <a:pt x="11843" y="19870"/>
                    <a:pt x="11895" y="19959"/>
                    <a:pt x="11952" y="19996"/>
                  </a:cubicBezTo>
                  <a:cubicBezTo>
                    <a:pt x="12044" y="20053"/>
                    <a:pt x="12135" y="20102"/>
                    <a:pt x="12227" y="20130"/>
                  </a:cubicBezTo>
                  <a:cubicBezTo>
                    <a:pt x="12310" y="20155"/>
                    <a:pt x="12350" y="20020"/>
                    <a:pt x="12367" y="19712"/>
                  </a:cubicBezTo>
                  <a:cubicBezTo>
                    <a:pt x="12376" y="19542"/>
                    <a:pt x="12388" y="19356"/>
                    <a:pt x="12439" y="19311"/>
                  </a:cubicBezTo>
                  <a:cubicBezTo>
                    <a:pt x="12521" y="19237"/>
                    <a:pt x="12607" y="19205"/>
                    <a:pt x="12647" y="18845"/>
                  </a:cubicBezTo>
                  <a:cubicBezTo>
                    <a:pt x="12670" y="18924"/>
                    <a:pt x="12684" y="18971"/>
                    <a:pt x="12697" y="19018"/>
                  </a:cubicBezTo>
                  <a:cubicBezTo>
                    <a:pt x="12734" y="19149"/>
                    <a:pt x="12811" y="19205"/>
                    <a:pt x="12850" y="19092"/>
                  </a:cubicBezTo>
                  <a:cubicBezTo>
                    <a:pt x="12908" y="18927"/>
                    <a:pt x="12960" y="18958"/>
                    <a:pt x="13016" y="19086"/>
                  </a:cubicBezTo>
                  <a:cubicBezTo>
                    <a:pt x="13108" y="19298"/>
                    <a:pt x="13211" y="19249"/>
                    <a:pt x="13304" y="19164"/>
                  </a:cubicBezTo>
                  <a:cubicBezTo>
                    <a:pt x="13375" y="19101"/>
                    <a:pt x="13450" y="18985"/>
                    <a:pt x="13496" y="18718"/>
                  </a:cubicBezTo>
                  <a:cubicBezTo>
                    <a:pt x="13511" y="18633"/>
                    <a:pt x="13544" y="18591"/>
                    <a:pt x="13570" y="18535"/>
                  </a:cubicBezTo>
                  <a:cubicBezTo>
                    <a:pt x="13591" y="18489"/>
                    <a:pt x="13614" y="18446"/>
                    <a:pt x="13638" y="18417"/>
                  </a:cubicBezTo>
                  <a:cubicBezTo>
                    <a:pt x="13664" y="18385"/>
                    <a:pt x="13692" y="18338"/>
                    <a:pt x="13717" y="18351"/>
                  </a:cubicBezTo>
                  <a:cubicBezTo>
                    <a:pt x="13794" y="18389"/>
                    <a:pt x="13855" y="18314"/>
                    <a:pt x="13909" y="18101"/>
                  </a:cubicBezTo>
                  <a:cubicBezTo>
                    <a:pt x="13937" y="17991"/>
                    <a:pt x="13978" y="17857"/>
                    <a:pt x="14013" y="17855"/>
                  </a:cubicBezTo>
                  <a:cubicBezTo>
                    <a:pt x="14100" y="17851"/>
                    <a:pt x="14172" y="17745"/>
                    <a:pt x="14249" y="17619"/>
                  </a:cubicBezTo>
                  <a:cubicBezTo>
                    <a:pt x="14299" y="17538"/>
                    <a:pt x="14356" y="17482"/>
                    <a:pt x="14410" y="17407"/>
                  </a:cubicBezTo>
                  <a:cubicBezTo>
                    <a:pt x="14472" y="17319"/>
                    <a:pt x="14540" y="17286"/>
                    <a:pt x="14579" y="17042"/>
                  </a:cubicBezTo>
                  <a:cubicBezTo>
                    <a:pt x="14583" y="17016"/>
                    <a:pt x="14596" y="17012"/>
                    <a:pt x="14602" y="16987"/>
                  </a:cubicBezTo>
                  <a:cubicBezTo>
                    <a:pt x="14622" y="16910"/>
                    <a:pt x="14648" y="16840"/>
                    <a:pt x="14659" y="16747"/>
                  </a:cubicBezTo>
                  <a:cubicBezTo>
                    <a:pt x="14690" y="16476"/>
                    <a:pt x="14714" y="16197"/>
                    <a:pt x="14742" y="15922"/>
                  </a:cubicBezTo>
                  <a:cubicBezTo>
                    <a:pt x="14747" y="15863"/>
                    <a:pt x="14753" y="15788"/>
                    <a:pt x="14765" y="15755"/>
                  </a:cubicBezTo>
                  <a:cubicBezTo>
                    <a:pt x="14836" y="15560"/>
                    <a:pt x="14907" y="15374"/>
                    <a:pt x="14980" y="15190"/>
                  </a:cubicBezTo>
                  <a:cubicBezTo>
                    <a:pt x="15009" y="15116"/>
                    <a:pt x="15034" y="15158"/>
                    <a:pt x="15060" y="15243"/>
                  </a:cubicBezTo>
                  <a:cubicBezTo>
                    <a:pt x="15085" y="15324"/>
                    <a:pt x="15116" y="15408"/>
                    <a:pt x="15148" y="15428"/>
                  </a:cubicBezTo>
                  <a:cubicBezTo>
                    <a:pt x="15211" y="15468"/>
                    <a:pt x="15276" y="15477"/>
                    <a:pt x="15340" y="15477"/>
                  </a:cubicBezTo>
                  <a:cubicBezTo>
                    <a:pt x="15364" y="15477"/>
                    <a:pt x="15390" y="15424"/>
                    <a:pt x="15412" y="15381"/>
                  </a:cubicBezTo>
                  <a:cubicBezTo>
                    <a:pt x="15455" y="15300"/>
                    <a:pt x="15494" y="15191"/>
                    <a:pt x="15539" y="15124"/>
                  </a:cubicBezTo>
                  <a:cubicBezTo>
                    <a:pt x="15590" y="15046"/>
                    <a:pt x="15621" y="14921"/>
                    <a:pt x="15636" y="14725"/>
                  </a:cubicBezTo>
                  <a:cubicBezTo>
                    <a:pt x="15659" y="14434"/>
                    <a:pt x="15713" y="14231"/>
                    <a:pt x="15778" y="14067"/>
                  </a:cubicBezTo>
                  <a:cubicBezTo>
                    <a:pt x="15859" y="13857"/>
                    <a:pt x="15956" y="13867"/>
                    <a:pt x="16049" y="13815"/>
                  </a:cubicBezTo>
                  <a:cubicBezTo>
                    <a:pt x="16085" y="13796"/>
                    <a:pt x="16121" y="13780"/>
                    <a:pt x="16154" y="13732"/>
                  </a:cubicBezTo>
                  <a:cubicBezTo>
                    <a:pt x="16276" y="13549"/>
                    <a:pt x="16399" y="13376"/>
                    <a:pt x="16534" y="13380"/>
                  </a:cubicBezTo>
                  <a:cubicBezTo>
                    <a:pt x="16545" y="13380"/>
                    <a:pt x="16556" y="13376"/>
                    <a:pt x="16567" y="13368"/>
                  </a:cubicBezTo>
                  <a:cubicBezTo>
                    <a:pt x="16663" y="13308"/>
                    <a:pt x="16761" y="13285"/>
                    <a:pt x="16830" y="12964"/>
                  </a:cubicBezTo>
                  <a:cubicBezTo>
                    <a:pt x="16843" y="12905"/>
                    <a:pt x="16871" y="12888"/>
                    <a:pt x="16894" y="12864"/>
                  </a:cubicBezTo>
                  <a:cubicBezTo>
                    <a:pt x="16932" y="12826"/>
                    <a:pt x="16957" y="12748"/>
                    <a:pt x="16971" y="12608"/>
                  </a:cubicBezTo>
                  <a:cubicBezTo>
                    <a:pt x="16994" y="12367"/>
                    <a:pt x="17022" y="12131"/>
                    <a:pt x="17043" y="11886"/>
                  </a:cubicBezTo>
                  <a:cubicBezTo>
                    <a:pt x="17058" y="11719"/>
                    <a:pt x="17085" y="11626"/>
                    <a:pt x="17127" y="11557"/>
                  </a:cubicBezTo>
                  <a:cubicBezTo>
                    <a:pt x="17151" y="11519"/>
                    <a:pt x="17171" y="11435"/>
                    <a:pt x="17188" y="11357"/>
                  </a:cubicBezTo>
                  <a:cubicBezTo>
                    <a:pt x="17208" y="11263"/>
                    <a:pt x="17219" y="11138"/>
                    <a:pt x="17242" y="11054"/>
                  </a:cubicBezTo>
                  <a:cubicBezTo>
                    <a:pt x="17296" y="10846"/>
                    <a:pt x="17313" y="10615"/>
                    <a:pt x="17295" y="10330"/>
                  </a:cubicBezTo>
                  <a:cubicBezTo>
                    <a:pt x="17279" y="10077"/>
                    <a:pt x="17322" y="9739"/>
                    <a:pt x="17378" y="9687"/>
                  </a:cubicBezTo>
                  <a:cubicBezTo>
                    <a:pt x="17440" y="9630"/>
                    <a:pt x="17482" y="9489"/>
                    <a:pt x="17526" y="9331"/>
                  </a:cubicBezTo>
                  <a:cubicBezTo>
                    <a:pt x="17550" y="9243"/>
                    <a:pt x="17585" y="9167"/>
                    <a:pt x="17618" y="9145"/>
                  </a:cubicBezTo>
                  <a:cubicBezTo>
                    <a:pt x="17743" y="9059"/>
                    <a:pt x="17862" y="9164"/>
                    <a:pt x="17982" y="9333"/>
                  </a:cubicBezTo>
                  <a:cubicBezTo>
                    <a:pt x="18060" y="9443"/>
                    <a:pt x="18146" y="9472"/>
                    <a:pt x="18230" y="9517"/>
                  </a:cubicBezTo>
                  <a:cubicBezTo>
                    <a:pt x="18256" y="9530"/>
                    <a:pt x="18289" y="9500"/>
                    <a:pt x="18311" y="9446"/>
                  </a:cubicBezTo>
                  <a:cubicBezTo>
                    <a:pt x="18390" y="9258"/>
                    <a:pt x="18469" y="9064"/>
                    <a:pt x="18542" y="8846"/>
                  </a:cubicBezTo>
                  <a:cubicBezTo>
                    <a:pt x="18610" y="8642"/>
                    <a:pt x="18687" y="8557"/>
                    <a:pt x="18770" y="8579"/>
                  </a:cubicBezTo>
                  <a:cubicBezTo>
                    <a:pt x="18830" y="8595"/>
                    <a:pt x="18885" y="8558"/>
                    <a:pt x="18941" y="8502"/>
                  </a:cubicBezTo>
                  <a:cubicBezTo>
                    <a:pt x="18989" y="8455"/>
                    <a:pt x="19041" y="8423"/>
                    <a:pt x="19089" y="8443"/>
                  </a:cubicBezTo>
                  <a:cubicBezTo>
                    <a:pt x="19156" y="8473"/>
                    <a:pt x="19212" y="8430"/>
                    <a:pt x="19266" y="8279"/>
                  </a:cubicBezTo>
                  <a:cubicBezTo>
                    <a:pt x="19295" y="8198"/>
                    <a:pt x="19332" y="8155"/>
                    <a:pt x="19366" y="8099"/>
                  </a:cubicBezTo>
                  <a:cubicBezTo>
                    <a:pt x="19419" y="8013"/>
                    <a:pt x="19474" y="7939"/>
                    <a:pt x="19525" y="7842"/>
                  </a:cubicBezTo>
                  <a:cubicBezTo>
                    <a:pt x="19581" y="7739"/>
                    <a:pt x="19632" y="7596"/>
                    <a:pt x="19688" y="7508"/>
                  </a:cubicBezTo>
                  <a:cubicBezTo>
                    <a:pt x="19750" y="7413"/>
                    <a:pt x="19789" y="7267"/>
                    <a:pt x="19814" y="7041"/>
                  </a:cubicBezTo>
                  <a:cubicBezTo>
                    <a:pt x="19830" y="6898"/>
                    <a:pt x="19851" y="6747"/>
                    <a:pt x="19881" y="6647"/>
                  </a:cubicBezTo>
                  <a:cubicBezTo>
                    <a:pt x="19943" y="6442"/>
                    <a:pt x="20016" y="6284"/>
                    <a:pt x="20079" y="6082"/>
                  </a:cubicBezTo>
                  <a:cubicBezTo>
                    <a:pt x="20167" y="5800"/>
                    <a:pt x="20249" y="5500"/>
                    <a:pt x="20257" y="5018"/>
                  </a:cubicBezTo>
                  <a:cubicBezTo>
                    <a:pt x="20262" y="4752"/>
                    <a:pt x="20299" y="4638"/>
                    <a:pt x="20369" y="4575"/>
                  </a:cubicBezTo>
                  <a:cubicBezTo>
                    <a:pt x="20393" y="4555"/>
                    <a:pt x="20426" y="4515"/>
                    <a:pt x="20433" y="4450"/>
                  </a:cubicBezTo>
                  <a:cubicBezTo>
                    <a:pt x="20454" y="4258"/>
                    <a:pt x="20498" y="4219"/>
                    <a:pt x="20541" y="4143"/>
                  </a:cubicBezTo>
                  <a:cubicBezTo>
                    <a:pt x="20566" y="4097"/>
                    <a:pt x="20598" y="4008"/>
                    <a:pt x="20605" y="3915"/>
                  </a:cubicBezTo>
                  <a:cubicBezTo>
                    <a:pt x="20632" y="3540"/>
                    <a:pt x="20708" y="3320"/>
                    <a:pt x="20779" y="3077"/>
                  </a:cubicBezTo>
                  <a:cubicBezTo>
                    <a:pt x="20800" y="3005"/>
                    <a:pt x="20823" y="2923"/>
                    <a:pt x="20833" y="2829"/>
                  </a:cubicBezTo>
                  <a:cubicBezTo>
                    <a:pt x="20855" y="2626"/>
                    <a:pt x="20887" y="2479"/>
                    <a:pt x="20944" y="2402"/>
                  </a:cubicBezTo>
                  <a:cubicBezTo>
                    <a:pt x="20962" y="2379"/>
                    <a:pt x="20978" y="2324"/>
                    <a:pt x="20992" y="2273"/>
                  </a:cubicBezTo>
                  <a:cubicBezTo>
                    <a:pt x="21022" y="2161"/>
                    <a:pt x="21047" y="2030"/>
                    <a:pt x="21078" y="1926"/>
                  </a:cubicBezTo>
                  <a:cubicBezTo>
                    <a:pt x="21157" y="1657"/>
                    <a:pt x="21235" y="1392"/>
                    <a:pt x="21281" y="1016"/>
                  </a:cubicBezTo>
                  <a:cubicBezTo>
                    <a:pt x="21304" y="832"/>
                    <a:pt x="21330" y="632"/>
                    <a:pt x="21369" y="506"/>
                  </a:cubicBezTo>
                  <a:cubicBezTo>
                    <a:pt x="21419" y="346"/>
                    <a:pt x="21485" y="254"/>
                    <a:pt x="21544" y="12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4" name="Freeform: Shape 2063"/>
            <p:cNvSpPr/>
            <p:nvPr/>
          </p:nvSpPr>
          <p:spPr>
            <a:xfrm>
              <a:off x="0" y="-1"/>
              <a:ext cx="5260975" cy="141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3394"/>
                  </a:lnTo>
                  <a:lnTo>
                    <a:pt x="21458" y="3630"/>
                  </a:lnTo>
                  <a:cubicBezTo>
                    <a:pt x="21431" y="3673"/>
                    <a:pt x="21401" y="3696"/>
                    <a:pt x="21376" y="3753"/>
                  </a:cubicBezTo>
                  <a:cubicBezTo>
                    <a:pt x="21261" y="4015"/>
                    <a:pt x="21151" y="4297"/>
                    <a:pt x="21035" y="4549"/>
                  </a:cubicBezTo>
                  <a:cubicBezTo>
                    <a:pt x="20915" y="4809"/>
                    <a:pt x="20808" y="5116"/>
                    <a:pt x="20726" y="5532"/>
                  </a:cubicBezTo>
                  <a:cubicBezTo>
                    <a:pt x="20650" y="5919"/>
                    <a:pt x="20575" y="6312"/>
                    <a:pt x="20499" y="6700"/>
                  </a:cubicBezTo>
                  <a:cubicBezTo>
                    <a:pt x="20480" y="6798"/>
                    <a:pt x="20462" y="6914"/>
                    <a:pt x="20436" y="6978"/>
                  </a:cubicBezTo>
                  <a:cubicBezTo>
                    <a:pt x="20381" y="7110"/>
                    <a:pt x="20321" y="7217"/>
                    <a:pt x="20262" y="7326"/>
                  </a:cubicBezTo>
                  <a:cubicBezTo>
                    <a:pt x="20212" y="7419"/>
                    <a:pt x="20158" y="7488"/>
                    <a:pt x="20109" y="7588"/>
                  </a:cubicBezTo>
                  <a:cubicBezTo>
                    <a:pt x="20070" y="7667"/>
                    <a:pt x="20035" y="7777"/>
                    <a:pt x="19998" y="7877"/>
                  </a:cubicBezTo>
                  <a:cubicBezTo>
                    <a:pt x="19966" y="7964"/>
                    <a:pt x="19931" y="8039"/>
                    <a:pt x="19904" y="8143"/>
                  </a:cubicBezTo>
                  <a:cubicBezTo>
                    <a:pt x="19839" y="8396"/>
                    <a:pt x="19773" y="8645"/>
                    <a:pt x="19692" y="8831"/>
                  </a:cubicBezTo>
                  <a:cubicBezTo>
                    <a:pt x="19612" y="9017"/>
                    <a:pt x="19536" y="9224"/>
                    <a:pt x="19456" y="9412"/>
                  </a:cubicBezTo>
                  <a:cubicBezTo>
                    <a:pt x="19378" y="9596"/>
                    <a:pt x="19308" y="9797"/>
                    <a:pt x="19267" y="10124"/>
                  </a:cubicBezTo>
                  <a:cubicBezTo>
                    <a:pt x="19249" y="10268"/>
                    <a:pt x="19223" y="10425"/>
                    <a:pt x="19189" y="10509"/>
                  </a:cubicBezTo>
                  <a:cubicBezTo>
                    <a:pt x="19140" y="10628"/>
                    <a:pt x="19078" y="10671"/>
                    <a:pt x="19025" y="10772"/>
                  </a:cubicBezTo>
                  <a:cubicBezTo>
                    <a:pt x="18962" y="10891"/>
                    <a:pt x="18890" y="10994"/>
                    <a:pt x="18847" y="11184"/>
                  </a:cubicBezTo>
                  <a:cubicBezTo>
                    <a:pt x="18809" y="11353"/>
                    <a:pt x="18771" y="11485"/>
                    <a:pt x="18721" y="11592"/>
                  </a:cubicBezTo>
                  <a:cubicBezTo>
                    <a:pt x="18686" y="11667"/>
                    <a:pt x="18660" y="11804"/>
                    <a:pt x="18624" y="11866"/>
                  </a:cubicBezTo>
                  <a:cubicBezTo>
                    <a:pt x="18576" y="11948"/>
                    <a:pt x="18528" y="12013"/>
                    <a:pt x="18486" y="12141"/>
                  </a:cubicBezTo>
                  <a:cubicBezTo>
                    <a:pt x="18443" y="12273"/>
                    <a:pt x="18393" y="12378"/>
                    <a:pt x="18348" y="12501"/>
                  </a:cubicBezTo>
                  <a:cubicBezTo>
                    <a:pt x="18324" y="12567"/>
                    <a:pt x="18304" y="12654"/>
                    <a:pt x="18281" y="12723"/>
                  </a:cubicBezTo>
                  <a:cubicBezTo>
                    <a:pt x="18239" y="12849"/>
                    <a:pt x="18195" y="12973"/>
                    <a:pt x="18151" y="13092"/>
                  </a:cubicBezTo>
                  <a:cubicBezTo>
                    <a:pt x="18108" y="13211"/>
                    <a:pt x="18066" y="13349"/>
                    <a:pt x="18018" y="13436"/>
                  </a:cubicBezTo>
                  <a:cubicBezTo>
                    <a:pt x="17936" y="13583"/>
                    <a:pt x="17846" y="13671"/>
                    <a:pt x="17767" y="13830"/>
                  </a:cubicBezTo>
                  <a:cubicBezTo>
                    <a:pt x="17686" y="13992"/>
                    <a:pt x="17610" y="14195"/>
                    <a:pt x="17538" y="14409"/>
                  </a:cubicBezTo>
                  <a:cubicBezTo>
                    <a:pt x="17481" y="14578"/>
                    <a:pt x="17428" y="14746"/>
                    <a:pt x="17357" y="14833"/>
                  </a:cubicBezTo>
                  <a:cubicBezTo>
                    <a:pt x="17317" y="14881"/>
                    <a:pt x="17275" y="14987"/>
                    <a:pt x="17251" y="15111"/>
                  </a:cubicBezTo>
                  <a:cubicBezTo>
                    <a:pt x="17199" y="15380"/>
                    <a:pt x="17132" y="15569"/>
                    <a:pt x="17057" y="15731"/>
                  </a:cubicBezTo>
                  <a:cubicBezTo>
                    <a:pt x="16957" y="15949"/>
                    <a:pt x="16857" y="16171"/>
                    <a:pt x="16756" y="16384"/>
                  </a:cubicBezTo>
                  <a:cubicBezTo>
                    <a:pt x="16697" y="16510"/>
                    <a:pt x="16638" y="16644"/>
                    <a:pt x="16575" y="16737"/>
                  </a:cubicBezTo>
                  <a:cubicBezTo>
                    <a:pt x="16446" y="16928"/>
                    <a:pt x="16314" y="17091"/>
                    <a:pt x="16184" y="17269"/>
                  </a:cubicBezTo>
                  <a:cubicBezTo>
                    <a:pt x="16141" y="17326"/>
                    <a:pt x="16101" y="17409"/>
                    <a:pt x="16057" y="17458"/>
                  </a:cubicBezTo>
                  <a:cubicBezTo>
                    <a:pt x="16010" y="17513"/>
                    <a:pt x="15960" y="17529"/>
                    <a:pt x="15913" y="17583"/>
                  </a:cubicBezTo>
                  <a:cubicBezTo>
                    <a:pt x="15835" y="17673"/>
                    <a:pt x="15759" y="17788"/>
                    <a:pt x="15681" y="17879"/>
                  </a:cubicBezTo>
                  <a:cubicBezTo>
                    <a:pt x="15531" y="18054"/>
                    <a:pt x="15380" y="18222"/>
                    <a:pt x="15229" y="18388"/>
                  </a:cubicBezTo>
                  <a:cubicBezTo>
                    <a:pt x="15196" y="18423"/>
                    <a:pt x="15161" y="18427"/>
                    <a:pt x="15129" y="18466"/>
                  </a:cubicBezTo>
                  <a:cubicBezTo>
                    <a:pt x="15045" y="18568"/>
                    <a:pt x="14960" y="18680"/>
                    <a:pt x="14876" y="18793"/>
                  </a:cubicBezTo>
                  <a:cubicBezTo>
                    <a:pt x="14826" y="18863"/>
                    <a:pt x="14776" y="18948"/>
                    <a:pt x="14725" y="19014"/>
                  </a:cubicBezTo>
                  <a:cubicBezTo>
                    <a:pt x="14684" y="19067"/>
                    <a:pt x="14641" y="19108"/>
                    <a:pt x="14599" y="19140"/>
                  </a:cubicBezTo>
                  <a:cubicBezTo>
                    <a:pt x="14562" y="19168"/>
                    <a:pt x="14524" y="19165"/>
                    <a:pt x="14488" y="19199"/>
                  </a:cubicBezTo>
                  <a:cubicBezTo>
                    <a:pt x="14389" y="19290"/>
                    <a:pt x="14293" y="19393"/>
                    <a:pt x="14195" y="19490"/>
                  </a:cubicBezTo>
                  <a:cubicBezTo>
                    <a:pt x="14156" y="19529"/>
                    <a:pt x="14116" y="19556"/>
                    <a:pt x="14078" y="19605"/>
                  </a:cubicBezTo>
                  <a:cubicBezTo>
                    <a:pt x="13977" y="19733"/>
                    <a:pt x="13877" y="19878"/>
                    <a:pt x="13776" y="19999"/>
                  </a:cubicBezTo>
                  <a:cubicBezTo>
                    <a:pt x="13691" y="20099"/>
                    <a:pt x="13605" y="20171"/>
                    <a:pt x="13519" y="20259"/>
                  </a:cubicBezTo>
                  <a:cubicBezTo>
                    <a:pt x="13483" y="20297"/>
                    <a:pt x="13448" y="20352"/>
                    <a:pt x="13412" y="20384"/>
                  </a:cubicBezTo>
                  <a:cubicBezTo>
                    <a:pt x="13331" y="20458"/>
                    <a:pt x="13248" y="20519"/>
                    <a:pt x="13167" y="20593"/>
                  </a:cubicBezTo>
                  <a:cubicBezTo>
                    <a:pt x="13120" y="20636"/>
                    <a:pt x="13075" y="20712"/>
                    <a:pt x="13028" y="20740"/>
                  </a:cubicBezTo>
                  <a:cubicBezTo>
                    <a:pt x="12916" y="20806"/>
                    <a:pt x="12802" y="20853"/>
                    <a:pt x="12689" y="20906"/>
                  </a:cubicBezTo>
                  <a:cubicBezTo>
                    <a:pt x="12573" y="20960"/>
                    <a:pt x="12456" y="21018"/>
                    <a:pt x="12340" y="21066"/>
                  </a:cubicBezTo>
                  <a:cubicBezTo>
                    <a:pt x="12276" y="21091"/>
                    <a:pt x="12211" y="21096"/>
                    <a:pt x="12148" y="21119"/>
                  </a:cubicBezTo>
                  <a:cubicBezTo>
                    <a:pt x="12092" y="21140"/>
                    <a:pt x="12036" y="21178"/>
                    <a:pt x="11980" y="21203"/>
                  </a:cubicBezTo>
                  <a:cubicBezTo>
                    <a:pt x="11932" y="21224"/>
                    <a:pt x="11883" y="21235"/>
                    <a:pt x="11834" y="21256"/>
                  </a:cubicBezTo>
                  <a:cubicBezTo>
                    <a:pt x="11757" y="21290"/>
                    <a:pt x="11679" y="21328"/>
                    <a:pt x="11602" y="21363"/>
                  </a:cubicBezTo>
                  <a:cubicBezTo>
                    <a:pt x="11570" y="21377"/>
                    <a:pt x="11536" y="21413"/>
                    <a:pt x="11505" y="21391"/>
                  </a:cubicBezTo>
                  <a:cubicBezTo>
                    <a:pt x="11429" y="21335"/>
                    <a:pt x="11354" y="21352"/>
                    <a:pt x="11278" y="21390"/>
                  </a:cubicBezTo>
                  <a:cubicBezTo>
                    <a:pt x="11252" y="21403"/>
                    <a:pt x="11224" y="21400"/>
                    <a:pt x="11198" y="21375"/>
                  </a:cubicBezTo>
                  <a:cubicBezTo>
                    <a:pt x="11147" y="21325"/>
                    <a:pt x="11097" y="21254"/>
                    <a:pt x="11046" y="21193"/>
                  </a:cubicBezTo>
                  <a:cubicBezTo>
                    <a:pt x="11040" y="21185"/>
                    <a:pt x="11034" y="21184"/>
                    <a:pt x="11028" y="21180"/>
                  </a:cubicBezTo>
                  <a:cubicBezTo>
                    <a:pt x="10994" y="21155"/>
                    <a:pt x="10961" y="21130"/>
                    <a:pt x="10928" y="21107"/>
                  </a:cubicBezTo>
                  <a:cubicBezTo>
                    <a:pt x="10909" y="21096"/>
                    <a:pt x="10891" y="21094"/>
                    <a:pt x="10873" y="21084"/>
                  </a:cubicBezTo>
                  <a:cubicBezTo>
                    <a:pt x="10803" y="21043"/>
                    <a:pt x="10725" y="21112"/>
                    <a:pt x="10665" y="20934"/>
                  </a:cubicBezTo>
                  <a:cubicBezTo>
                    <a:pt x="10625" y="20819"/>
                    <a:pt x="10587" y="20846"/>
                    <a:pt x="10545" y="20863"/>
                  </a:cubicBezTo>
                  <a:cubicBezTo>
                    <a:pt x="10513" y="20877"/>
                    <a:pt x="10480" y="20872"/>
                    <a:pt x="10448" y="20874"/>
                  </a:cubicBezTo>
                  <a:cubicBezTo>
                    <a:pt x="10391" y="20878"/>
                    <a:pt x="10334" y="20880"/>
                    <a:pt x="10277" y="20887"/>
                  </a:cubicBezTo>
                  <a:cubicBezTo>
                    <a:pt x="10259" y="20890"/>
                    <a:pt x="10241" y="20927"/>
                    <a:pt x="10223" y="20921"/>
                  </a:cubicBezTo>
                  <a:cubicBezTo>
                    <a:pt x="10141" y="20893"/>
                    <a:pt x="10059" y="20849"/>
                    <a:pt x="9977" y="20824"/>
                  </a:cubicBezTo>
                  <a:cubicBezTo>
                    <a:pt x="9931" y="20809"/>
                    <a:pt x="9883" y="20837"/>
                    <a:pt x="9837" y="20816"/>
                  </a:cubicBezTo>
                  <a:cubicBezTo>
                    <a:pt x="9784" y="20793"/>
                    <a:pt x="9732" y="20733"/>
                    <a:pt x="9679" y="20696"/>
                  </a:cubicBezTo>
                  <a:cubicBezTo>
                    <a:pt x="9664" y="20686"/>
                    <a:pt x="9648" y="20699"/>
                    <a:pt x="9633" y="20702"/>
                  </a:cubicBezTo>
                  <a:cubicBezTo>
                    <a:pt x="9615" y="20705"/>
                    <a:pt x="9598" y="20711"/>
                    <a:pt x="9581" y="20712"/>
                  </a:cubicBezTo>
                  <a:cubicBezTo>
                    <a:pt x="9528" y="20715"/>
                    <a:pt x="9475" y="20711"/>
                    <a:pt x="9422" y="20721"/>
                  </a:cubicBezTo>
                  <a:cubicBezTo>
                    <a:pt x="9390" y="20727"/>
                    <a:pt x="9356" y="20787"/>
                    <a:pt x="9326" y="20765"/>
                  </a:cubicBezTo>
                  <a:cubicBezTo>
                    <a:pt x="9265" y="20722"/>
                    <a:pt x="9204" y="20818"/>
                    <a:pt x="9143" y="20738"/>
                  </a:cubicBezTo>
                  <a:cubicBezTo>
                    <a:pt x="9124" y="20715"/>
                    <a:pt x="9098" y="20774"/>
                    <a:pt x="9075" y="20777"/>
                  </a:cubicBezTo>
                  <a:cubicBezTo>
                    <a:pt x="9018" y="20784"/>
                    <a:pt x="8961" y="20783"/>
                    <a:pt x="8904" y="20781"/>
                  </a:cubicBezTo>
                  <a:cubicBezTo>
                    <a:pt x="8852" y="20780"/>
                    <a:pt x="8799" y="20800"/>
                    <a:pt x="8750" y="20759"/>
                  </a:cubicBezTo>
                  <a:cubicBezTo>
                    <a:pt x="8698" y="20715"/>
                    <a:pt x="8652" y="20721"/>
                    <a:pt x="8602" y="20771"/>
                  </a:cubicBezTo>
                  <a:cubicBezTo>
                    <a:pt x="8567" y="20805"/>
                    <a:pt x="8531" y="20809"/>
                    <a:pt x="8496" y="20819"/>
                  </a:cubicBezTo>
                  <a:cubicBezTo>
                    <a:pt x="8457" y="20831"/>
                    <a:pt x="8415" y="20800"/>
                    <a:pt x="8381" y="20849"/>
                  </a:cubicBezTo>
                  <a:cubicBezTo>
                    <a:pt x="8277" y="20993"/>
                    <a:pt x="8171" y="21024"/>
                    <a:pt x="8063" y="21024"/>
                  </a:cubicBezTo>
                  <a:cubicBezTo>
                    <a:pt x="8044" y="21024"/>
                    <a:pt x="8023" y="21003"/>
                    <a:pt x="8004" y="20981"/>
                  </a:cubicBezTo>
                  <a:cubicBezTo>
                    <a:pt x="7894" y="20849"/>
                    <a:pt x="7783" y="20860"/>
                    <a:pt x="7671" y="20941"/>
                  </a:cubicBezTo>
                  <a:cubicBezTo>
                    <a:pt x="7648" y="20959"/>
                    <a:pt x="7622" y="20962"/>
                    <a:pt x="7598" y="20944"/>
                  </a:cubicBezTo>
                  <a:cubicBezTo>
                    <a:pt x="7533" y="20893"/>
                    <a:pt x="7470" y="20808"/>
                    <a:pt x="7404" y="20771"/>
                  </a:cubicBezTo>
                  <a:cubicBezTo>
                    <a:pt x="7295" y="20711"/>
                    <a:pt x="7201" y="20913"/>
                    <a:pt x="7103" y="21046"/>
                  </a:cubicBezTo>
                  <a:cubicBezTo>
                    <a:pt x="7011" y="21171"/>
                    <a:pt x="6932" y="21453"/>
                    <a:pt x="6822" y="21390"/>
                  </a:cubicBezTo>
                  <a:cubicBezTo>
                    <a:pt x="6811" y="21384"/>
                    <a:pt x="6799" y="21424"/>
                    <a:pt x="6787" y="21434"/>
                  </a:cubicBezTo>
                  <a:cubicBezTo>
                    <a:pt x="6753" y="21462"/>
                    <a:pt x="6720" y="21496"/>
                    <a:pt x="6686" y="21509"/>
                  </a:cubicBezTo>
                  <a:cubicBezTo>
                    <a:pt x="6644" y="21527"/>
                    <a:pt x="6602" y="21521"/>
                    <a:pt x="6561" y="21535"/>
                  </a:cubicBezTo>
                  <a:cubicBezTo>
                    <a:pt x="6508" y="21553"/>
                    <a:pt x="6455" y="21600"/>
                    <a:pt x="6402" y="21600"/>
                  </a:cubicBezTo>
                  <a:cubicBezTo>
                    <a:pt x="6360" y="21600"/>
                    <a:pt x="6318" y="21546"/>
                    <a:pt x="6275" y="21519"/>
                  </a:cubicBezTo>
                  <a:cubicBezTo>
                    <a:pt x="6216" y="21482"/>
                    <a:pt x="6151" y="21493"/>
                    <a:pt x="6098" y="21399"/>
                  </a:cubicBezTo>
                  <a:cubicBezTo>
                    <a:pt x="6042" y="21299"/>
                    <a:pt x="5989" y="21253"/>
                    <a:pt x="5931" y="21284"/>
                  </a:cubicBezTo>
                  <a:cubicBezTo>
                    <a:pt x="5912" y="21294"/>
                    <a:pt x="5887" y="21356"/>
                    <a:pt x="5878" y="21419"/>
                  </a:cubicBezTo>
                  <a:cubicBezTo>
                    <a:pt x="5859" y="21560"/>
                    <a:pt x="5832" y="21585"/>
                    <a:pt x="5797" y="21537"/>
                  </a:cubicBezTo>
                  <a:cubicBezTo>
                    <a:pt x="5765" y="21496"/>
                    <a:pt x="5727" y="21475"/>
                    <a:pt x="5706" y="21396"/>
                  </a:cubicBezTo>
                  <a:cubicBezTo>
                    <a:pt x="5646" y="21171"/>
                    <a:pt x="5569" y="21163"/>
                    <a:pt x="5494" y="21103"/>
                  </a:cubicBezTo>
                  <a:cubicBezTo>
                    <a:pt x="5448" y="21066"/>
                    <a:pt x="5405" y="21065"/>
                    <a:pt x="5360" y="21090"/>
                  </a:cubicBezTo>
                  <a:cubicBezTo>
                    <a:pt x="5260" y="21146"/>
                    <a:pt x="5164" y="21066"/>
                    <a:pt x="5068" y="20965"/>
                  </a:cubicBezTo>
                  <a:cubicBezTo>
                    <a:pt x="5005" y="20897"/>
                    <a:pt x="4941" y="20856"/>
                    <a:pt x="4878" y="20787"/>
                  </a:cubicBezTo>
                  <a:cubicBezTo>
                    <a:pt x="4831" y="20734"/>
                    <a:pt x="4784" y="20671"/>
                    <a:pt x="4741" y="20586"/>
                  </a:cubicBezTo>
                  <a:cubicBezTo>
                    <a:pt x="4679" y="20461"/>
                    <a:pt x="4625" y="20272"/>
                    <a:pt x="4545" y="20322"/>
                  </a:cubicBezTo>
                  <a:cubicBezTo>
                    <a:pt x="4476" y="20367"/>
                    <a:pt x="4412" y="20274"/>
                    <a:pt x="4349" y="20186"/>
                  </a:cubicBezTo>
                  <a:cubicBezTo>
                    <a:pt x="4302" y="20121"/>
                    <a:pt x="4255" y="20055"/>
                    <a:pt x="4206" y="20014"/>
                  </a:cubicBezTo>
                  <a:cubicBezTo>
                    <a:pt x="4149" y="19965"/>
                    <a:pt x="4084" y="19986"/>
                    <a:pt x="4032" y="19896"/>
                  </a:cubicBezTo>
                  <a:cubicBezTo>
                    <a:pt x="3979" y="19802"/>
                    <a:pt x="3934" y="19865"/>
                    <a:pt x="3887" y="19892"/>
                  </a:cubicBezTo>
                  <a:cubicBezTo>
                    <a:pt x="3810" y="19933"/>
                    <a:pt x="3735" y="20009"/>
                    <a:pt x="3658" y="19912"/>
                  </a:cubicBezTo>
                  <a:cubicBezTo>
                    <a:pt x="3565" y="19795"/>
                    <a:pt x="3472" y="19668"/>
                    <a:pt x="3378" y="19556"/>
                  </a:cubicBezTo>
                  <a:cubicBezTo>
                    <a:pt x="3342" y="19514"/>
                    <a:pt x="3303" y="19496"/>
                    <a:pt x="3265" y="19477"/>
                  </a:cubicBezTo>
                  <a:cubicBezTo>
                    <a:pt x="3229" y="19461"/>
                    <a:pt x="3186" y="19502"/>
                    <a:pt x="3158" y="19440"/>
                  </a:cubicBezTo>
                  <a:cubicBezTo>
                    <a:pt x="3088" y="19282"/>
                    <a:pt x="3015" y="19204"/>
                    <a:pt x="2933" y="19204"/>
                  </a:cubicBezTo>
                  <a:cubicBezTo>
                    <a:pt x="2902" y="19204"/>
                    <a:pt x="2872" y="19137"/>
                    <a:pt x="2841" y="19126"/>
                  </a:cubicBezTo>
                  <a:cubicBezTo>
                    <a:pt x="2798" y="19111"/>
                    <a:pt x="2749" y="19071"/>
                    <a:pt x="2712" y="19127"/>
                  </a:cubicBezTo>
                  <a:cubicBezTo>
                    <a:pt x="2625" y="19259"/>
                    <a:pt x="2555" y="19149"/>
                    <a:pt x="2478" y="19018"/>
                  </a:cubicBezTo>
                  <a:cubicBezTo>
                    <a:pt x="2404" y="18889"/>
                    <a:pt x="2325" y="18786"/>
                    <a:pt x="2245" y="18701"/>
                  </a:cubicBezTo>
                  <a:cubicBezTo>
                    <a:pt x="2215" y="18670"/>
                    <a:pt x="2179" y="18721"/>
                    <a:pt x="2146" y="18732"/>
                  </a:cubicBezTo>
                  <a:cubicBezTo>
                    <a:pt x="2134" y="18735"/>
                    <a:pt x="2121" y="18739"/>
                    <a:pt x="2111" y="18724"/>
                  </a:cubicBezTo>
                  <a:cubicBezTo>
                    <a:pt x="2008" y="18583"/>
                    <a:pt x="1903" y="18476"/>
                    <a:pt x="1792" y="18549"/>
                  </a:cubicBezTo>
                  <a:cubicBezTo>
                    <a:pt x="1781" y="18557"/>
                    <a:pt x="1770" y="18541"/>
                    <a:pt x="1760" y="18530"/>
                  </a:cubicBezTo>
                  <a:cubicBezTo>
                    <a:pt x="1710" y="18477"/>
                    <a:pt x="1661" y="18394"/>
                    <a:pt x="1610" y="18374"/>
                  </a:cubicBezTo>
                  <a:cubicBezTo>
                    <a:pt x="1485" y="18327"/>
                    <a:pt x="1359" y="18308"/>
                    <a:pt x="1232" y="18277"/>
                  </a:cubicBezTo>
                  <a:cubicBezTo>
                    <a:pt x="1224" y="18276"/>
                    <a:pt x="1216" y="18276"/>
                    <a:pt x="1209" y="18266"/>
                  </a:cubicBezTo>
                  <a:cubicBezTo>
                    <a:pt x="1163" y="18202"/>
                    <a:pt x="1122" y="18223"/>
                    <a:pt x="1083" y="18344"/>
                  </a:cubicBezTo>
                  <a:cubicBezTo>
                    <a:pt x="1065" y="18396"/>
                    <a:pt x="1042" y="18424"/>
                    <a:pt x="1020" y="18454"/>
                  </a:cubicBezTo>
                  <a:cubicBezTo>
                    <a:pt x="988" y="18498"/>
                    <a:pt x="955" y="18541"/>
                    <a:pt x="922" y="18568"/>
                  </a:cubicBezTo>
                  <a:cubicBezTo>
                    <a:pt x="889" y="18595"/>
                    <a:pt x="854" y="18632"/>
                    <a:pt x="823" y="18611"/>
                  </a:cubicBezTo>
                  <a:cubicBezTo>
                    <a:pt x="766" y="18574"/>
                    <a:pt x="712" y="18492"/>
                    <a:pt x="656" y="18438"/>
                  </a:cubicBezTo>
                  <a:cubicBezTo>
                    <a:pt x="637" y="18419"/>
                    <a:pt x="615" y="18421"/>
                    <a:pt x="595" y="18420"/>
                  </a:cubicBezTo>
                  <a:cubicBezTo>
                    <a:pt x="549" y="18416"/>
                    <a:pt x="502" y="18458"/>
                    <a:pt x="460" y="18336"/>
                  </a:cubicBezTo>
                  <a:cubicBezTo>
                    <a:pt x="421" y="18222"/>
                    <a:pt x="382" y="18255"/>
                    <a:pt x="342" y="18342"/>
                  </a:cubicBezTo>
                  <a:cubicBezTo>
                    <a:pt x="313" y="18404"/>
                    <a:pt x="280" y="18452"/>
                    <a:pt x="247" y="18476"/>
                  </a:cubicBezTo>
                  <a:cubicBezTo>
                    <a:pt x="202" y="18508"/>
                    <a:pt x="157" y="18521"/>
                    <a:pt x="109" y="18502"/>
                  </a:cubicBezTo>
                  <a:cubicBezTo>
                    <a:pt x="75" y="18489"/>
                    <a:pt x="47" y="18483"/>
                    <a:pt x="20" y="18405"/>
                  </a:cubicBezTo>
                  <a:cubicBezTo>
                    <a:pt x="15" y="18394"/>
                    <a:pt x="8" y="18391"/>
                    <a:pt x="2" y="18392"/>
                  </a:cubicBezTo>
                  <a:lnTo>
                    <a:pt x="0" y="18392"/>
                  </a:lnTo>
                  <a:lnTo>
                    <a:pt x="0" y="15381"/>
                  </a:lnTo>
                  <a:lnTo>
                    <a:pt x="125" y="15355"/>
                  </a:lnTo>
                  <a:cubicBezTo>
                    <a:pt x="155" y="15344"/>
                    <a:pt x="184" y="15305"/>
                    <a:pt x="214" y="15277"/>
                  </a:cubicBezTo>
                  <a:cubicBezTo>
                    <a:pt x="231" y="15261"/>
                    <a:pt x="248" y="15218"/>
                    <a:pt x="264" y="15227"/>
                  </a:cubicBezTo>
                  <a:cubicBezTo>
                    <a:pt x="353" y="15278"/>
                    <a:pt x="434" y="15152"/>
                    <a:pt x="519" y="15089"/>
                  </a:cubicBezTo>
                  <a:cubicBezTo>
                    <a:pt x="558" y="15059"/>
                    <a:pt x="595" y="14989"/>
                    <a:pt x="632" y="14940"/>
                  </a:cubicBezTo>
                  <a:cubicBezTo>
                    <a:pt x="642" y="14927"/>
                    <a:pt x="653" y="14915"/>
                    <a:pt x="663" y="14918"/>
                  </a:cubicBezTo>
                  <a:cubicBezTo>
                    <a:pt x="719" y="14936"/>
                    <a:pt x="775" y="14961"/>
                    <a:pt x="831" y="14980"/>
                  </a:cubicBezTo>
                  <a:cubicBezTo>
                    <a:pt x="882" y="14997"/>
                    <a:pt x="934" y="15003"/>
                    <a:pt x="958" y="15219"/>
                  </a:cubicBezTo>
                  <a:cubicBezTo>
                    <a:pt x="961" y="15253"/>
                    <a:pt x="973" y="15278"/>
                    <a:pt x="982" y="15300"/>
                  </a:cubicBezTo>
                  <a:cubicBezTo>
                    <a:pt x="1122" y="15640"/>
                    <a:pt x="1197" y="15631"/>
                    <a:pt x="1334" y="15272"/>
                  </a:cubicBezTo>
                  <a:cubicBezTo>
                    <a:pt x="1348" y="15236"/>
                    <a:pt x="1378" y="15209"/>
                    <a:pt x="1388" y="15238"/>
                  </a:cubicBezTo>
                  <a:cubicBezTo>
                    <a:pt x="1468" y="15483"/>
                    <a:pt x="1556" y="15456"/>
                    <a:pt x="1649" y="15380"/>
                  </a:cubicBezTo>
                  <a:cubicBezTo>
                    <a:pt x="1673" y="15359"/>
                    <a:pt x="1707" y="15359"/>
                    <a:pt x="1725" y="15408"/>
                  </a:cubicBezTo>
                  <a:cubicBezTo>
                    <a:pt x="1811" y="15633"/>
                    <a:pt x="1904" y="15600"/>
                    <a:pt x="1998" y="15534"/>
                  </a:cubicBezTo>
                  <a:cubicBezTo>
                    <a:pt x="2012" y="15524"/>
                    <a:pt x="2030" y="15468"/>
                    <a:pt x="2036" y="15416"/>
                  </a:cubicBezTo>
                  <a:cubicBezTo>
                    <a:pt x="2059" y="15234"/>
                    <a:pt x="2101" y="15172"/>
                    <a:pt x="2147" y="15121"/>
                  </a:cubicBezTo>
                  <a:cubicBezTo>
                    <a:pt x="2221" y="15037"/>
                    <a:pt x="2293" y="14939"/>
                    <a:pt x="2366" y="14859"/>
                  </a:cubicBezTo>
                  <a:cubicBezTo>
                    <a:pt x="2385" y="14840"/>
                    <a:pt x="2407" y="14852"/>
                    <a:pt x="2426" y="14874"/>
                  </a:cubicBezTo>
                  <a:cubicBezTo>
                    <a:pt x="2491" y="14949"/>
                    <a:pt x="2532" y="15137"/>
                    <a:pt x="2577" y="15311"/>
                  </a:cubicBezTo>
                  <a:cubicBezTo>
                    <a:pt x="2596" y="15387"/>
                    <a:pt x="2624" y="15441"/>
                    <a:pt x="2650" y="15485"/>
                  </a:cubicBezTo>
                  <a:cubicBezTo>
                    <a:pt x="2719" y="15599"/>
                    <a:pt x="2789" y="15700"/>
                    <a:pt x="2858" y="15807"/>
                  </a:cubicBezTo>
                  <a:cubicBezTo>
                    <a:pt x="2865" y="15818"/>
                    <a:pt x="2870" y="15844"/>
                    <a:pt x="2875" y="15866"/>
                  </a:cubicBezTo>
                  <a:cubicBezTo>
                    <a:pt x="2927" y="16099"/>
                    <a:pt x="2978" y="16332"/>
                    <a:pt x="3029" y="16565"/>
                  </a:cubicBezTo>
                  <a:cubicBezTo>
                    <a:pt x="3039" y="16609"/>
                    <a:pt x="3053" y="16641"/>
                    <a:pt x="3064" y="16684"/>
                  </a:cubicBezTo>
                  <a:cubicBezTo>
                    <a:pt x="3079" y="16743"/>
                    <a:pt x="3098" y="16798"/>
                    <a:pt x="3106" y="16869"/>
                  </a:cubicBezTo>
                  <a:cubicBezTo>
                    <a:pt x="3130" y="17091"/>
                    <a:pt x="3177" y="17187"/>
                    <a:pt x="3236" y="17228"/>
                  </a:cubicBezTo>
                  <a:cubicBezTo>
                    <a:pt x="3290" y="17266"/>
                    <a:pt x="3344" y="17298"/>
                    <a:pt x="3398" y="17342"/>
                  </a:cubicBezTo>
                  <a:cubicBezTo>
                    <a:pt x="3463" y="17395"/>
                    <a:pt x="3528" y="17453"/>
                    <a:pt x="3593" y="17517"/>
                  </a:cubicBezTo>
                  <a:cubicBezTo>
                    <a:pt x="3621" y="17545"/>
                    <a:pt x="3650" y="17578"/>
                    <a:pt x="3674" y="17635"/>
                  </a:cubicBezTo>
                  <a:cubicBezTo>
                    <a:pt x="3742" y="17794"/>
                    <a:pt x="3814" y="17901"/>
                    <a:pt x="3893" y="17858"/>
                  </a:cubicBezTo>
                  <a:cubicBezTo>
                    <a:pt x="3957" y="17825"/>
                    <a:pt x="4010" y="17911"/>
                    <a:pt x="4049" y="18047"/>
                  </a:cubicBezTo>
                  <a:cubicBezTo>
                    <a:pt x="4121" y="18292"/>
                    <a:pt x="4198" y="18236"/>
                    <a:pt x="4274" y="18157"/>
                  </a:cubicBezTo>
                  <a:cubicBezTo>
                    <a:pt x="4314" y="18116"/>
                    <a:pt x="4346" y="18122"/>
                    <a:pt x="4384" y="18161"/>
                  </a:cubicBezTo>
                  <a:cubicBezTo>
                    <a:pt x="4470" y="18254"/>
                    <a:pt x="4528" y="18505"/>
                    <a:pt x="4584" y="18726"/>
                  </a:cubicBezTo>
                  <a:cubicBezTo>
                    <a:pt x="4632" y="18914"/>
                    <a:pt x="4686" y="19020"/>
                    <a:pt x="4744" y="19099"/>
                  </a:cubicBezTo>
                  <a:cubicBezTo>
                    <a:pt x="4818" y="19201"/>
                    <a:pt x="4877" y="19162"/>
                    <a:pt x="4913" y="18918"/>
                  </a:cubicBezTo>
                  <a:cubicBezTo>
                    <a:pt x="4923" y="18849"/>
                    <a:pt x="4940" y="18768"/>
                    <a:pt x="4958" y="18748"/>
                  </a:cubicBezTo>
                  <a:cubicBezTo>
                    <a:pt x="5048" y="18645"/>
                    <a:pt x="5139" y="18495"/>
                    <a:pt x="5234" y="18586"/>
                  </a:cubicBezTo>
                  <a:cubicBezTo>
                    <a:pt x="5367" y="18711"/>
                    <a:pt x="5496" y="18704"/>
                    <a:pt x="5629" y="18580"/>
                  </a:cubicBezTo>
                  <a:cubicBezTo>
                    <a:pt x="5843" y="18380"/>
                    <a:pt x="6058" y="18169"/>
                    <a:pt x="6284" y="18213"/>
                  </a:cubicBezTo>
                  <a:cubicBezTo>
                    <a:pt x="6322" y="18220"/>
                    <a:pt x="6366" y="18130"/>
                    <a:pt x="6398" y="18042"/>
                  </a:cubicBezTo>
                  <a:cubicBezTo>
                    <a:pt x="6460" y="17875"/>
                    <a:pt x="6458" y="17861"/>
                    <a:pt x="6527" y="18000"/>
                  </a:cubicBezTo>
                  <a:cubicBezTo>
                    <a:pt x="6544" y="18033"/>
                    <a:pt x="6564" y="18054"/>
                    <a:pt x="6576" y="18104"/>
                  </a:cubicBezTo>
                  <a:cubicBezTo>
                    <a:pt x="6639" y="18358"/>
                    <a:pt x="6715" y="18296"/>
                    <a:pt x="6792" y="18260"/>
                  </a:cubicBezTo>
                  <a:cubicBezTo>
                    <a:pt x="6805" y="18252"/>
                    <a:pt x="6821" y="18242"/>
                    <a:pt x="6833" y="18263"/>
                  </a:cubicBezTo>
                  <a:cubicBezTo>
                    <a:pt x="6885" y="18355"/>
                    <a:pt x="6928" y="18323"/>
                    <a:pt x="6973" y="18197"/>
                  </a:cubicBezTo>
                  <a:cubicBezTo>
                    <a:pt x="7012" y="18088"/>
                    <a:pt x="7057" y="18023"/>
                    <a:pt x="7103" y="18158"/>
                  </a:cubicBezTo>
                  <a:cubicBezTo>
                    <a:pt x="7206" y="18458"/>
                    <a:pt x="7315" y="18473"/>
                    <a:pt x="7431" y="18283"/>
                  </a:cubicBezTo>
                  <a:cubicBezTo>
                    <a:pt x="7514" y="18148"/>
                    <a:pt x="7596" y="18117"/>
                    <a:pt x="7683" y="18254"/>
                  </a:cubicBezTo>
                  <a:cubicBezTo>
                    <a:pt x="7716" y="18307"/>
                    <a:pt x="7760" y="18272"/>
                    <a:pt x="7799" y="18283"/>
                  </a:cubicBezTo>
                  <a:cubicBezTo>
                    <a:pt x="7821" y="18289"/>
                    <a:pt x="7845" y="18291"/>
                    <a:pt x="7864" y="18327"/>
                  </a:cubicBezTo>
                  <a:cubicBezTo>
                    <a:pt x="7915" y="18421"/>
                    <a:pt x="7962" y="18542"/>
                    <a:pt x="8012" y="18635"/>
                  </a:cubicBezTo>
                  <a:cubicBezTo>
                    <a:pt x="8037" y="18679"/>
                    <a:pt x="8066" y="18702"/>
                    <a:pt x="8094" y="18704"/>
                  </a:cubicBezTo>
                  <a:cubicBezTo>
                    <a:pt x="8175" y="18711"/>
                    <a:pt x="8257" y="18711"/>
                    <a:pt x="8338" y="18698"/>
                  </a:cubicBezTo>
                  <a:cubicBezTo>
                    <a:pt x="8472" y="18677"/>
                    <a:pt x="8608" y="18673"/>
                    <a:pt x="8705" y="18235"/>
                  </a:cubicBezTo>
                  <a:cubicBezTo>
                    <a:pt x="8712" y="18199"/>
                    <a:pt x="8729" y="18179"/>
                    <a:pt x="8743" y="18173"/>
                  </a:cubicBezTo>
                  <a:cubicBezTo>
                    <a:pt x="8805" y="18145"/>
                    <a:pt x="8868" y="18142"/>
                    <a:pt x="8929" y="18097"/>
                  </a:cubicBezTo>
                  <a:cubicBezTo>
                    <a:pt x="8978" y="18060"/>
                    <a:pt x="9019" y="18072"/>
                    <a:pt x="9056" y="18201"/>
                  </a:cubicBezTo>
                  <a:cubicBezTo>
                    <a:pt x="9104" y="18371"/>
                    <a:pt x="9163" y="18471"/>
                    <a:pt x="9228" y="18417"/>
                  </a:cubicBezTo>
                  <a:cubicBezTo>
                    <a:pt x="9293" y="18364"/>
                    <a:pt x="9335" y="18479"/>
                    <a:pt x="9383" y="18598"/>
                  </a:cubicBezTo>
                  <a:cubicBezTo>
                    <a:pt x="9418" y="18685"/>
                    <a:pt x="9457" y="18793"/>
                    <a:pt x="9496" y="18802"/>
                  </a:cubicBezTo>
                  <a:cubicBezTo>
                    <a:pt x="9583" y="18821"/>
                    <a:pt x="9659" y="19124"/>
                    <a:pt x="9754" y="18952"/>
                  </a:cubicBezTo>
                  <a:cubicBezTo>
                    <a:pt x="9760" y="18940"/>
                    <a:pt x="9771" y="18970"/>
                    <a:pt x="9780" y="18977"/>
                  </a:cubicBezTo>
                  <a:cubicBezTo>
                    <a:pt x="9853" y="19033"/>
                    <a:pt x="9921" y="18979"/>
                    <a:pt x="9974" y="18795"/>
                  </a:cubicBezTo>
                  <a:cubicBezTo>
                    <a:pt x="10044" y="18555"/>
                    <a:pt x="10121" y="18532"/>
                    <a:pt x="10207" y="18610"/>
                  </a:cubicBezTo>
                  <a:cubicBezTo>
                    <a:pt x="10235" y="18635"/>
                    <a:pt x="10263" y="18652"/>
                    <a:pt x="10291" y="18673"/>
                  </a:cubicBezTo>
                  <a:cubicBezTo>
                    <a:pt x="10328" y="18702"/>
                    <a:pt x="10367" y="18733"/>
                    <a:pt x="10404" y="18763"/>
                  </a:cubicBezTo>
                  <a:cubicBezTo>
                    <a:pt x="10441" y="18792"/>
                    <a:pt x="10482" y="18842"/>
                    <a:pt x="10510" y="18716"/>
                  </a:cubicBezTo>
                  <a:cubicBezTo>
                    <a:pt x="10535" y="18607"/>
                    <a:pt x="10552" y="18617"/>
                    <a:pt x="10574" y="18711"/>
                  </a:cubicBezTo>
                  <a:cubicBezTo>
                    <a:pt x="10652" y="19040"/>
                    <a:pt x="10747" y="19246"/>
                    <a:pt x="10868" y="19261"/>
                  </a:cubicBezTo>
                  <a:cubicBezTo>
                    <a:pt x="10892" y="19264"/>
                    <a:pt x="10918" y="19284"/>
                    <a:pt x="10942" y="19307"/>
                  </a:cubicBezTo>
                  <a:cubicBezTo>
                    <a:pt x="10957" y="19320"/>
                    <a:pt x="10975" y="19334"/>
                    <a:pt x="10984" y="19374"/>
                  </a:cubicBezTo>
                  <a:cubicBezTo>
                    <a:pt x="11055" y="19677"/>
                    <a:pt x="11143" y="19887"/>
                    <a:pt x="11239" y="20056"/>
                  </a:cubicBezTo>
                  <a:cubicBezTo>
                    <a:pt x="11273" y="20117"/>
                    <a:pt x="11310" y="20177"/>
                    <a:pt x="11347" y="20195"/>
                  </a:cubicBezTo>
                  <a:cubicBezTo>
                    <a:pt x="11385" y="20212"/>
                    <a:pt x="11426" y="20183"/>
                    <a:pt x="11465" y="20167"/>
                  </a:cubicBezTo>
                  <a:cubicBezTo>
                    <a:pt x="11489" y="20158"/>
                    <a:pt x="11515" y="20159"/>
                    <a:pt x="11534" y="20117"/>
                  </a:cubicBezTo>
                  <a:cubicBezTo>
                    <a:pt x="11593" y="19983"/>
                    <a:pt x="11649" y="19839"/>
                    <a:pt x="11704" y="19683"/>
                  </a:cubicBezTo>
                  <a:cubicBezTo>
                    <a:pt x="11751" y="19549"/>
                    <a:pt x="11761" y="19530"/>
                    <a:pt x="11801" y="19698"/>
                  </a:cubicBezTo>
                  <a:cubicBezTo>
                    <a:pt x="11843" y="19870"/>
                    <a:pt x="11895" y="19959"/>
                    <a:pt x="11952" y="19996"/>
                  </a:cubicBezTo>
                  <a:cubicBezTo>
                    <a:pt x="12044" y="20053"/>
                    <a:pt x="12135" y="20102"/>
                    <a:pt x="12227" y="20130"/>
                  </a:cubicBezTo>
                  <a:cubicBezTo>
                    <a:pt x="12310" y="20155"/>
                    <a:pt x="12350" y="20020"/>
                    <a:pt x="12367" y="19712"/>
                  </a:cubicBezTo>
                  <a:cubicBezTo>
                    <a:pt x="12376" y="19542"/>
                    <a:pt x="12388" y="19356"/>
                    <a:pt x="12439" y="19311"/>
                  </a:cubicBezTo>
                  <a:cubicBezTo>
                    <a:pt x="12521" y="19237"/>
                    <a:pt x="12607" y="19205"/>
                    <a:pt x="12647" y="18845"/>
                  </a:cubicBezTo>
                  <a:cubicBezTo>
                    <a:pt x="12670" y="18924"/>
                    <a:pt x="12684" y="18971"/>
                    <a:pt x="12697" y="19018"/>
                  </a:cubicBezTo>
                  <a:cubicBezTo>
                    <a:pt x="12734" y="19149"/>
                    <a:pt x="12811" y="19205"/>
                    <a:pt x="12850" y="19092"/>
                  </a:cubicBezTo>
                  <a:cubicBezTo>
                    <a:pt x="12908" y="18927"/>
                    <a:pt x="12960" y="18958"/>
                    <a:pt x="13016" y="19086"/>
                  </a:cubicBezTo>
                  <a:cubicBezTo>
                    <a:pt x="13108" y="19298"/>
                    <a:pt x="13211" y="19249"/>
                    <a:pt x="13304" y="19164"/>
                  </a:cubicBezTo>
                  <a:cubicBezTo>
                    <a:pt x="13375" y="19101"/>
                    <a:pt x="13450" y="18985"/>
                    <a:pt x="13496" y="18718"/>
                  </a:cubicBezTo>
                  <a:cubicBezTo>
                    <a:pt x="13511" y="18633"/>
                    <a:pt x="13544" y="18591"/>
                    <a:pt x="13570" y="18535"/>
                  </a:cubicBezTo>
                  <a:cubicBezTo>
                    <a:pt x="13591" y="18489"/>
                    <a:pt x="13614" y="18446"/>
                    <a:pt x="13638" y="18417"/>
                  </a:cubicBezTo>
                  <a:cubicBezTo>
                    <a:pt x="13664" y="18385"/>
                    <a:pt x="13692" y="18338"/>
                    <a:pt x="13717" y="18351"/>
                  </a:cubicBezTo>
                  <a:cubicBezTo>
                    <a:pt x="13794" y="18389"/>
                    <a:pt x="13855" y="18314"/>
                    <a:pt x="13909" y="18101"/>
                  </a:cubicBezTo>
                  <a:cubicBezTo>
                    <a:pt x="13937" y="17991"/>
                    <a:pt x="13978" y="17857"/>
                    <a:pt x="14013" y="17855"/>
                  </a:cubicBezTo>
                  <a:cubicBezTo>
                    <a:pt x="14100" y="17851"/>
                    <a:pt x="14172" y="17745"/>
                    <a:pt x="14249" y="17619"/>
                  </a:cubicBezTo>
                  <a:cubicBezTo>
                    <a:pt x="14299" y="17538"/>
                    <a:pt x="14356" y="17482"/>
                    <a:pt x="14410" y="17407"/>
                  </a:cubicBezTo>
                  <a:cubicBezTo>
                    <a:pt x="14472" y="17319"/>
                    <a:pt x="14540" y="17286"/>
                    <a:pt x="14579" y="17042"/>
                  </a:cubicBezTo>
                  <a:cubicBezTo>
                    <a:pt x="14583" y="17016"/>
                    <a:pt x="14596" y="17012"/>
                    <a:pt x="14602" y="16987"/>
                  </a:cubicBezTo>
                  <a:cubicBezTo>
                    <a:pt x="14622" y="16910"/>
                    <a:pt x="14648" y="16840"/>
                    <a:pt x="14659" y="16747"/>
                  </a:cubicBezTo>
                  <a:cubicBezTo>
                    <a:pt x="14690" y="16476"/>
                    <a:pt x="14714" y="16197"/>
                    <a:pt x="14742" y="15922"/>
                  </a:cubicBezTo>
                  <a:cubicBezTo>
                    <a:pt x="14747" y="15863"/>
                    <a:pt x="14753" y="15788"/>
                    <a:pt x="14765" y="15755"/>
                  </a:cubicBezTo>
                  <a:cubicBezTo>
                    <a:pt x="14836" y="15560"/>
                    <a:pt x="14907" y="15374"/>
                    <a:pt x="14980" y="15190"/>
                  </a:cubicBezTo>
                  <a:cubicBezTo>
                    <a:pt x="15009" y="15116"/>
                    <a:pt x="15034" y="15158"/>
                    <a:pt x="15060" y="15243"/>
                  </a:cubicBezTo>
                  <a:cubicBezTo>
                    <a:pt x="15085" y="15324"/>
                    <a:pt x="15116" y="15408"/>
                    <a:pt x="15148" y="15428"/>
                  </a:cubicBezTo>
                  <a:cubicBezTo>
                    <a:pt x="15211" y="15468"/>
                    <a:pt x="15276" y="15477"/>
                    <a:pt x="15340" y="15477"/>
                  </a:cubicBezTo>
                  <a:cubicBezTo>
                    <a:pt x="15364" y="15477"/>
                    <a:pt x="15390" y="15424"/>
                    <a:pt x="15412" y="15381"/>
                  </a:cubicBezTo>
                  <a:cubicBezTo>
                    <a:pt x="15455" y="15300"/>
                    <a:pt x="15494" y="15191"/>
                    <a:pt x="15539" y="15124"/>
                  </a:cubicBezTo>
                  <a:cubicBezTo>
                    <a:pt x="15590" y="15046"/>
                    <a:pt x="15621" y="14921"/>
                    <a:pt x="15636" y="14725"/>
                  </a:cubicBezTo>
                  <a:cubicBezTo>
                    <a:pt x="15659" y="14434"/>
                    <a:pt x="15713" y="14231"/>
                    <a:pt x="15778" y="14067"/>
                  </a:cubicBezTo>
                  <a:cubicBezTo>
                    <a:pt x="15859" y="13857"/>
                    <a:pt x="15956" y="13867"/>
                    <a:pt x="16049" y="13815"/>
                  </a:cubicBezTo>
                  <a:cubicBezTo>
                    <a:pt x="16085" y="13796"/>
                    <a:pt x="16121" y="13780"/>
                    <a:pt x="16154" y="13732"/>
                  </a:cubicBezTo>
                  <a:cubicBezTo>
                    <a:pt x="16276" y="13549"/>
                    <a:pt x="16399" y="13376"/>
                    <a:pt x="16534" y="13380"/>
                  </a:cubicBezTo>
                  <a:cubicBezTo>
                    <a:pt x="16545" y="13380"/>
                    <a:pt x="16556" y="13376"/>
                    <a:pt x="16567" y="13368"/>
                  </a:cubicBezTo>
                  <a:cubicBezTo>
                    <a:pt x="16663" y="13308"/>
                    <a:pt x="16761" y="13285"/>
                    <a:pt x="16830" y="12964"/>
                  </a:cubicBezTo>
                  <a:cubicBezTo>
                    <a:pt x="16843" y="12905"/>
                    <a:pt x="16871" y="12888"/>
                    <a:pt x="16894" y="12864"/>
                  </a:cubicBezTo>
                  <a:cubicBezTo>
                    <a:pt x="16932" y="12826"/>
                    <a:pt x="16957" y="12748"/>
                    <a:pt x="16971" y="12608"/>
                  </a:cubicBezTo>
                  <a:cubicBezTo>
                    <a:pt x="16994" y="12367"/>
                    <a:pt x="17022" y="12131"/>
                    <a:pt x="17043" y="11886"/>
                  </a:cubicBezTo>
                  <a:cubicBezTo>
                    <a:pt x="17058" y="11719"/>
                    <a:pt x="17085" y="11626"/>
                    <a:pt x="17127" y="11557"/>
                  </a:cubicBezTo>
                  <a:cubicBezTo>
                    <a:pt x="17151" y="11519"/>
                    <a:pt x="17171" y="11435"/>
                    <a:pt x="17188" y="11357"/>
                  </a:cubicBezTo>
                  <a:cubicBezTo>
                    <a:pt x="17208" y="11263"/>
                    <a:pt x="17219" y="11138"/>
                    <a:pt x="17242" y="11054"/>
                  </a:cubicBezTo>
                  <a:cubicBezTo>
                    <a:pt x="17296" y="10846"/>
                    <a:pt x="17313" y="10615"/>
                    <a:pt x="17295" y="10330"/>
                  </a:cubicBezTo>
                  <a:cubicBezTo>
                    <a:pt x="17279" y="10077"/>
                    <a:pt x="17322" y="9739"/>
                    <a:pt x="17378" y="9687"/>
                  </a:cubicBezTo>
                  <a:cubicBezTo>
                    <a:pt x="17440" y="9630"/>
                    <a:pt x="17482" y="9489"/>
                    <a:pt x="17526" y="9331"/>
                  </a:cubicBezTo>
                  <a:cubicBezTo>
                    <a:pt x="17550" y="9243"/>
                    <a:pt x="17585" y="9167"/>
                    <a:pt x="17618" y="9145"/>
                  </a:cubicBezTo>
                  <a:cubicBezTo>
                    <a:pt x="17743" y="9059"/>
                    <a:pt x="17862" y="9164"/>
                    <a:pt x="17982" y="9333"/>
                  </a:cubicBezTo>
                  <a:cubicBezTo>
                    <a:pt x="18060" y="9443"/>
                    <a:pt x="18146" y="9472"/>
                    <a:pt x="18230" y="9517"/>
                  </a:cubicBezTo>
                  <a:cubicBezTo>
                    <a:pt x="18256" y="9530"/>
                    <a:pt x="18289" y="9500"/>
                    <a:pt x="18311" y="9446"/>
                  </a:cubicBezTo>
                  <a:cubicBezTo>
                    <a:pt x="18390" y="9258"/>
                    <a:pt x="18469" y="9064"/>
                    <a:pt x="18542" y="8846"/>
                  </a:cubicBezTo>
                  <a:cubicBezTo>
                    <a:pt x="18610" y="8642"/>
                    <a:pt x="18687" y="8557"/>
                    <a:pt x="18770" y="8579"/>
                  </a:cubicBezTo>
                  <a:cubicBezTo>
                    <a:pt x="18830" y="8595"/>
                    <a:pt x="18885" y="8558"/>
                    <a:pt x="18941" y="8502"/>
                  </a:cubicBezTo>
                  <a:cubicBezTo>
                    <a:pt x="18989" y="8455"/>
                    <a:pt x="19041" y="8423"/>
                    <a:pt x="19089" y="8443"/>
                  </a:cubicBezTo>
                  <a:cubicBezTo>
                    <a:pt x="19156" y="8473"/>
                    <a:pt x="19212" y="8430"/>
                    <a:pt x="19266" y="8279"/>
                  </a:cubicBezTo>
                  <a:cubicBezTo>
                    <a:pt x="19295" y="8198"/>
                    <a:pt x="19332" y="8155"/>
                    <a:pt x="19366" y="8099"/>
                  </a:cubicBezTo>
                  <a:cubicBezTo>
                    <a:pt x="19419" y="8013"/>
                    <a:pt x="19474" y="7939"/>
                    <a:pt x="19525" y="7842"/>
                  </a:cubicBezTo>
                  <a:cubicBezTo>
                    <a:pt x="19581" y="7739"/>
                    <a:pt x="19632" y="7596"/>
                    <a:pt x="19688" y="7508"/>
                  </a:cubicBezTo>
                  <a:cubicBezTo>
                    <a:pt x="19750" y="7413"/>
                    <a:pt x="19789" y="7267"/>
                    <a:pt x="19814" y="7041"/>
                  </a:cubicBezTo>
                  <a:cubicBezTo>
                    <a:pt x="19830" y="6898"/>
                    <a:pt x="19851" y="6747"/>
                    <a:pt x="19881" y="6647"/>
                  </a:cubicBezTo>
                  <a:cubicBezTo>
                    <a:pt x="19943" y="6442"/>
                    <a:pt x="20016" y="6284"/>
                    <a:pt x="20079" y="6082"/>
                  </a:cubicBezTo>
                  <a:cubicBezTo>
                    <a:pt x="20167" y="5800"/>
                    <a:pt x="20249" y="5500"/>
                    <a:pt x="20257" y="5018"/>
                  </a:cubicBezTo>
                  <a:cubicBezTo>
                    <a:pt x="20262" y="4752"/>
                    <a:pt x="20299" y="4638"/>
                    <a:pt x="20369" y="4575"/>
                  </a:cubicBezTo>
                  <a:cubicBezTo>
                    <a:pt x="20393" y="4555"/>
                    <a:pt x="20426" y="4515"/>
                    <a:pt x="20433" y="4450"/>
                  </a:cubicBezTo>
                  <a:cubicBezTo>
                    <a:pt x="20454" y="4258"/>
                    <a:pt x="20498" y="4219"/>
                    <a:pt x="20541" y="4143"/>
                  </a:cubicBezTo>
                  <a:cubicBezTo>
                    <a:pt x="20566" y="4097"/>
                    <a:pt x="20598" y="4008"/>
                    <a:pt x="20605" y="3915"/>
                  </a:cubicBezTo>
                  <a:cubicBezTo>
                    <a:pt x="20632" y="3540"/>
                    <a:pt x="20708" y="3320"/>
                    <a:pt x="20779" y="3077"/>
                  </a:cubicBezTo>
                  <a:cubicBezTo>
                    <a:pt x="20800" y="3005"/>
                    <a:pt x="20823" y="2923"/>
                    <a:pt x="20833" y="2829"/>
                  </a:cubicBezTo>
                  <a:cubicBezTo>
                    <a:pt x="20855" y="2626"/>
                    <a:pt x="20887" y="2479"/>
                    <a:pt x="20944" y="2402"/>
                  </a:cubicBezTo>
                  <a:cubicBezTo>
                    <a:pt x="20962" y="2379"/>
                    <a:pt x="20978" y="2324"/>
                    <a:pt x="20992" y="2273"/>
                  </a:cubicBezTo>
                  <a:cubicBezTo>
                    <a:pt x="21022" y="2161"/>
                    <a:pt x="21047" y="2030"/>
                    <a:pt x="21078" y="1926"/>
                  </a:cubicBezTo>
                  <a:cubicBezTo>
                    <a:pt x="21157" y="1657"/>
                    <a:pt x="21235" y="1392"/>
                    <a:pt x="21281" y="1016"/>
                  </a:cubicBezTo>
                  <a:cubicBezTo>
                    <a:pt x="21304" y="832"/>
                    <a:pt x="21330" y="632"/>
                    <a:pt x="21369" y="506"/>
                  </a:cubicBezTo>
                  <a:cubicBezTo>
                    <a:pt x="21419" y="346"/>
                    <a:pt x="21485" y="254"/>
                    <a:pt x="21544" y="129"/>
                  </a:cubicBezTo>
                  <a:close/>
                </a:path>
              </a:pathLst>
            </a:cu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46" name="Content Placeholder 2"/>
          <p:cNvSpPr txBox="1"/>
          <p:nvPr>
            <p:ph type="body" sz="half" idx="1"/>
          </p:nvPr>
        </p:nvSpPr>
        <p:spPr>
          <a:xfrm>
            <a:off x="6410111" y="1836171"/>
            <a:ext cx="4954802" cy="3974887"/>
          </a:xfrm>
          <a:prstGeom prst="rect">
            <a:avLst/>
          </a:prstGeom>
        </p:spPr>
        <p:txBody>
          <a:bodyPr/>
          <a:lstStyle/>
          <a:p>
            <a:pPr marL="226313" indent="-226313" defTabSz="905255">
              <a:lnSpc>
                <a:spcPct val="81000"/>
              </a:lnSpc>
              <a:spcBef>
                <a:spcPts val="900"/>
              </a:spcBef>
              <a:defRPr sz="2376">
                <a:solidFill>
                  <a:srgbClr val="FFFFFF">
                    <a:alpha val="80000"/>
                  </a:srgbClr>
                </a:solidFill>
              </a:defRPr>
            </a:pPr>
            <a:r>
              <a:t>Eye donation governed by Law - Transplantation of Human Organs and Tissues Act, 1994</a:t>
            </a:r>
          </a:p>
          <a:p>
            <a:pPr marL="226313" indent="-226313" defTabSz="905255">
              <a:lnSpc>
                <a:spcPct val="81000"/>
              </a:lnSpc>
              <a:spcBef>
                <a:spcPts val="900"/>
              </a:spcBef>
              <a:defRPr sz="2376">
                <a:solidFill>
                  <a:srgbClr val="FFFFFF">
                    <a:alpha val="80000"/>
                  </a:srgbClr>
                </a:solidFill>
              </a:defRPr>
            </a:pPr>
          </a:p>
          <a:p>
            <a:pPr marL="226313" indent="-226313" defTabSz="905255">
              <a:lnSpc>
                <a:spcPct val="81000"/>
              </a:lnSpc>
              <a:spcBef>
                <a:spcPts val="900"/>
              </a:spcBef>
              <a:defRPr sz="2376">
                <a:solidFill>
                  <a:srgbClr val="FFFFFF">
                    <a:alpha val="80000"/>
                  </a:srgbClr>
                </a:solidFill>
              </a:defRPr>
            </a:pPr>
            <a:r>
              <a:t>No disfigurement after eye donation</a:t>
            </a:r>
          </a:p>
          <a:p>
            <a:pPr marL="226313" indent="-226313" defTabSz="905255">
              <a:lnSpc>
                <a:spcPct val="81000"/>
              </a:lnSpc>
              <a:spcBef>
                <a:spcPts val="900"/>
              </a:spcBef>
              <a:defRPr sz="2376">
                <a:solidFill>
                  <a:srgbClr val="FFFFFF">
                    <a:alpha val="80000"/>
                  </a:srgbClr>
                </a:solidFill>
              </a:defRPr>
            </a:pPr>
          </a:p>
          <a:p>
            <a:pPr marL="226313" indent="-226313" defTabSz="905255">
              <a:lnSpc>
                <a:spcPct val="81000"/>
              </a:lnSpc>
              <a:spcBef>
                <a:spcPts val="900"/>
              </a:spcBef>
              <a:defRPr sz="2376">
                <a:solidFill>
                  <a:srgbClr val="FFFFFF">
                    <a:alpha val="80000"/>
                  </a:srgbClr>
                </a:solidFill>
              </a:defRPr>
            </a:pPr>
            <a:r>
              <a:t>Family can continue with funeral arrangements</a:t>
            </a:r>
          </a:p>
          <a:p>
            <a:pPr marL="226313" indent="-226313" defTabSz="905255">
              <a:lnSpc>
                <a:spcPct val="81000"/>
              </a:lnSpc>
              <a:spcBef>
                <a:spcPts val="900"/>
              </a:spcBef>
              <a:defRPr sz="2376">
                <a:solidFill>
                  <a:srgbClr val="FFFFFF">
                    <a:alpha val="80000"/>
                  </a:srgbClr>
                </a:solidFill>
              </a:defRPr>
            </a:pPr>
          </a:p>
          <a:p>
            <a:pPr marL="226313" indent="-226313" defTabSz="905255">
              <a:lnSpc>
                <a:spcPct val="81000"/>
              </a:lnSpc>
              <a:spcBef>
                <a:spcPts val="900"/>
              </a:spcBef>
              <a:defRPr sz="2376">
                <a:solidFill>
                  <a:srgbClr val="FFFFFF">
                    <a:alpha val="80000"/>
                  </a:srgbClr>
                </a:solidFill>
              </a:defRPr>
            </a:pPr>
            <a:r>
              <a:t>All religions support Eye donation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500"/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4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angle 3107"/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49" name="Title 1"/>
          <p:cNvSpPr txBox="1"/>
          <p:nvPr>
            <p:ph type="title"/>
          </p:nvPr>
        </p:nvSpPr>
        <p:spPr>
          <a:xfrm>
            <a:off x="647700" y="436686"/>
            <a:ext cx="4800601" cy="1325564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What can you do?</a:t>
            </a:r>
          </a:p>
        </p:txBody>
      </p:sp>
      <p:pic>
        <p:nvPicPr>
          <p:cNvPr id="250" name="Straight Connector 3109" descr="Straight Connector 3109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-38100" y="1988240"/>
            <a:ext cx="6172201" cy="76201"/>
          </a:xfrm>
          <a:prstGeom prst="rect">
            <a:avLst/>
          </a:prstGeom>
        </p:spPr>
      </p:pic>
      <p:sp>
        <p:nvSpPr>
          <p:cNvPr id="252" name="Content Placeholder 8"/>
          <p:cNvSpPr txBox="1"/>
          <p:nvPr>
            <p:ph type="body" sz="half" idx="1"/>
          </p:nvPr>
        </p:nvSpPr>
        <p:spPr>
          <a:xfrm>
            <a:off x="647700" y="2403132"/>
            <a:ext cx="4800600" cy="3711573"/>
          </a:xfrm>
          <a:prstGeom prst="rect">
            <a:avLst/>
          </a:prstGeom>
        </p:spPr>
        <p:txBody>
          <a:bodyPr/>
          <a:lstStyle/>
          <a:p>
            <a:pPr>
              <a:defRPr sz="2700">
                <a:solidFill>
                  <a:srgbClr val="FFFFFF"/>
                </a:solidFill>
              </a:defRPr>
            </a:pPr>
            <a:r>
              <a:t>Pledge Your Eyes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Discuss your wish with your family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Volunteer for the cause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Inspire others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Pass on the ‘Gift of Sight’</a:t>
            </a:r>
          </a:p>
        </p:txBody>
      </p:sp>
      <p:pic>
        <p:nvPicPr>
          <p:cNvPr id="253" name="Content Placeholder 5" descr="Content Placeholder 5"/>
          <p:cNvPicPr>
            <a:picLocks noChangeAspect="1"/>
          </p:cNvPicPr>
          <p:nvPr/>
        </p:nvPicPr>
        <p:blipFill>
          <a:blip r:embed="rId3">
            <a:extLst/>
          </a:blip>
          <a:srcRect l="11155" t="4836" r="10480" b="53469"/>
          <a:stretch>
            <a:fillRect/>
          </a:stretch>
        </p:blipFill>
        <p:spPr>
          <a:xfrm>
            <a:off x="6635461" y="698853"/>
            <a:ext cx="3588641" cy="2145366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Rectangle 3111"/>
          <p:cNvSpPr/>
          <p:nvPr/>
        </p:nvSpPr>
        <p:spPr>
          <a:xfrm>
            <a:off x="6431603" y="182859"/>
            <a:ext cx="3996262" cy="3177496"/>
          </a:xfrm>
          <a:prstGeom prst="rect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55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rcRect l="23198" t="0" r="7846" b="9089"/>
          <a:stretch>
            <a:fillRect/>
          </a:stretch>
        </p:blipFill>
        <p:spPr>
          <a:xfrm>
            <a:off x="8072929" y="3730266"/>
            <a:ext cx="3520103" cy="2784533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Rectangle 3113"/>
          <p:cNvSpPr/>
          <p:nvPr/>
        </p:nvSpPr>
        <p:spPr>
          <a:xfrm>
            <a:off x="7825071" y="3543213"/>
            <a:ext cx="3996262" cy="3177497"/>
          </a:xfrm>
          <a:prstGeom prst="rect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57" name="Picture 12" descr="Picture 12"/>
          <p:cNvPicPr>
            <a:picLocks noChangeAspect="1"/>
          </p:cNvPicPr>
          <p:nvPr/>
        </p:nvPicPr>
        <p:blipFill>
          <a:blip r:embed="rId5">
            <a:extLst/>
          </a:blip>
          <a:srcRect l="66016" t="30989" r="13906" b="58993"/>
          <a:stretch>
            <a:fillRect/>
          </a:stretch>
        </p:blipFill>
        <p:spPr>
          <a:xfrm>
            <a:off x="10577568" y="1140924"/>
            <a:ext cx="1364520" cy="1361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41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6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18018" r="0" b="4242"/>
          <a:stretch>
            <a:fillRect/>
          </a:stretch>
        </p:blipFill>
        <p:spPr>
          <a:xfrm>
            <a:off x="19" y="10"/>
            <a:ext cx="5409898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Rectangle 4117"/>
          <p:cNvSpPr/>
          <p:nvPr/>
        </p:nvSpPr>
        <p:spPr>
          <a:xfrm>
            <a:off x="5410200" y="0"/>
            <a:ext cx="6781801" cy="685800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11303E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2" name="Rectangle 4119"/>
          <p:cNvSpPr/>
          <p:nvPr/>
        </p:nvSpPr>
        <p:spPr>
          <a:xfrm>
            <a:off x="6096565" y="685800"/>
            <a:ext cx="5409637" cy="5486400"/>
          </a:xfrm>
          <a:prstGeom prst="rect">
            <a:avLst/>
          </a:prstGeom>
          <a:solidFill>
            <a:srgbClr val="44546A">
              <a:alpha val="4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3" name="Content Placeholder 2"/>
          <p:cNvSpPr txBox="1"/>
          <p:nvPr>
            <p:ph type="body" sz="quarter" idx="1"/>
          </p:nvPr>
        </p:nvSpPr>
        <p:spPr>
          <a:xfrm>
            <a:off x="6532134" y="2099140"/>
            <a:ext cx="4691819" cy="307548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rgbClr val="ED7A2B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You give but little when you give of your possessions. It is when you give of yourself that you truly give</a:t>
            </a:r>
          </a:p>
        </p:txBody>
      </p:sp>
      <p:pic>
        <p:nvPicPr>
          <p:cNvPr id="26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12074" t="17838" r="50009" b="51712"/>
          <a:stretch>
            <a:fillRect/>
          </a:stretch>
        </p:blipFill>
        <p:spPr>
          <a:xfrm>
            <a:off x="6508395" y="1567800"/>
            <a:ext cx="475212" cy="407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49991" t="24503" r="16237" b="43784"/>
          <a:stretch>
            <a:fillRect/>
          </a:stretch>
        </p:blipFill>
        <p:spPr>
          <a:xfrm>
            <a:off x="8009018" y="3448364"/>
            <a:ext cx="376243" cy="376859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TextBox 3"/>
          <p:cNvSpPr txBox="1"/>
          <p:nvPr/>
        </p:nvSpPr>
        <p:spPr>
          <a:xfrm>
            <a:off x="8686804" y="4211442"/>
            <a:ext cx="207656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D9D9D9"/>
                </a:solidFill>
              </a:defRPr>
            </a:lvl1pPr>
          </a:lstStyle>
          <a:p>
            <a:pPr/>
            <a:r>
              <a:t>- Khalil Gibran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angle 24"/>
          <p:cNvSpPr/>
          <p:nvPr/>
        </p:nvSpPr>
        <p:spPr>
          <a:xfrm>
            <a:off x="1523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69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rcRect l="0" t="0" r="0" b="43750"/>
          <a:stretch>
            <a:fillRect/>
          </a:stretch>
        </p:blipFill>
        <p:spPr>
          <a:xfrm>
            <a:off x="19" y="9"/>
            <a:ext cx="6095981" cy="6857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l="14778" t="0" r="14778" b="0"/>
          <a:stretch>
            <a:fillRect/>
          </a:stretch>
        </p:blipFill>
        <p:spPr>
          <a:xfrm>
            <a:off x="6095999" y="9"/>
            <a:ext cx="6096001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Rectangle 6"/>
          <p:cNvSpPr/>
          <p:nvPr/>
        </p:nvSpPr>
        <p:spPr>
          <a:xfrm>
            <a:off x="0" y="555"/>
            <a:ext cx="12192000" cy="140127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2" name="Rectangle 7"/>
          <p:cNvSpPr/>
          <p:nvPr/>
        </p:nvSpPr>
        <p:spPr>
          <a:xfrm>
            <a:off x="-35491" y="6766683"/>
            <a:ext cx="12192001" cy="140128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 txBox="1"/>
          <p:nvPr>
            <p:ph type="title"/>
          </p:nvPr>
        </p:nvSpPr>
        <p:spPr>
          <a:xfrm>
            <a:off x="876693" y="741390"/>
            <a:ext cx="4683849" cy="1616204"/>
          </a:xfrm>
          <a:prstGeom prst="rect">
            <a:avLst/>
          </a:prstGeom>
        </p:spPr>
        <p:txBody>
          <a:bodyPr anchor="b"/>
          <a:lstStyle/>
          <a:p>
            <a:pPr/>
            <a:r>
              <a:t>What is a Cornea?</a:t>
            </a:r>
          </a:p>
        </p:txBody>
      </p:sp>
      <p:sp>
        <p:nvSpPr>
          <p:cNvPr id="136" name="Content Placeholder 2"/>
          <p:cNvSpPr txBox="1"/>
          <p:nvPr>
            <p:ph type="body" sz="quarter" idx="1"/>
          </p:nvPr>
        </p:nvSpPr>
        <p:spPr>
          <a:xfrm>
            <a:off x="876693" y="2533475"/>
            <a:ext cx="4234394" cy="34478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Transparent &amp; clear tissue in the central part of the eye</a:t>
            </a:r>
          </a:p>
          <a:p>
            <a:pPr>
              <a:defRPr sz="2400"/>
            </a:pPr>
            <a:r>
              <a:t>Light entering the eyes pass through the transparent corneas – Focusing element</a:t>
            </a:r>
          </a:p>
        </p:txBody>
      </p:sp>
      <p:pic>
        <p:nvPicPr>
          <p:cNvPr id="13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4889" y="877414"/>
            <a:ext cx="5453546" cy="49846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0" name="Group 9"/>
          <p:cNvGrpSpPr/>
          <p:nvPr/>
        </p:nvGrpSpPr>
        <p:grpSpPr>
          <a:xfrm>
            <a:off x="-5025" y="6737718"/>
            <a:ext cx="12207201" cy="123363"/>
            <a:chOff x="0" y="0"/>
            <a:chExt cx="12207199" cy="123362"/>
          </a:xfrm>
        </p:grpSpPr>
        <p:sp>
          <p:nvSpPr>
            <p:cNvPr id="138" name="Rectangle 10"/>
            <p:cNvSpPr/>
            <p:nvPr/>
          </p:nvSpPr>
          <p:spPr>
            <a:xfrm flipH="1" rot="5400000">
              <a:off x="6041918" y="-6041919"/>
              <a:ext cx="123363" cy="12207201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9" name="Rectangle 11"/>
            <p:cNvSpPr/>
            <p:nvPr/>
          </p:nvSpPr>
          <p:spPr>
            <a:xfrm rot="16200000">
              <a:off x="9181431" y="-2902408"/>
              <a:ext cx="123363" cy="5928177"/>
            </a:xfrm>
            <a:prstGeom prst="rect">
              <a:avLst/>
            </a:prstGeom>
            <a:gradFill flip="none" rotWithShape="1">
              <a:gsLst>
                <a:gs pos="19000">
                  <a:schemeClr val="accent5">
                    <a:alpha val="0"/>
                  </a:schemeClr>
                </a:gs>
                <a:gs pos="100000">
                  <a:srgbClr val="9DC3E6"/>
                </a:gs>
              </a:gsLst>
              <a:lin ang="599999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41" name="Straight Connector 5"/>
          <p:cNvSpPr/>
          <p:nvPr/>
        </p:nvSpPr>
        <p:spPr>
          <a:xfrm flipV="1">
            <a:off x="8797937" y="1833232"/>
            <a:ext cx="1146163" cy="700245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42" name="TextBox 6"/>
          <p:cNvSpPr txBox="1"/>
          <p:nvPr/>
        </p:nvSpPr>
        <p:spPr>
          <a:xfrm>
            <a:off x="9635490" y="1524621"/>
            <a:ext cx="93114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CORNEA</a:t>
            </a:r>
          </a:p>
        </p:txBody>
      </p:sp>
      <p:pic>
        <p:nvPicPr>
          <p:cNvPr id="143" name="Content Placeholder 4" descr="Content Placeholder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4635" y="5940457"/>
            <a:ext cx="1526618" cy="571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2467" y="9"/>
            <a:ext cx="8669533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Rectangle 10"/>
          <p:cNvSpPr/>
          <p:nvPr/>
        </p:nvSpPr>
        <p:spPr>
          <a:xfrm>
            <a:off x="1" y="0"/>
            <a:ext cx="9756603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9000">
                <a:srgbClr val="000000">
                  <a:alpha val="38000"/>
                </a:srgbClr>
              </a:gs>
              <a:gs pos="35000">
                <a:srgbClr val="000000">
                  <a:alpha val="78000"/>
                </a:srgbClr>
              </a:gs>
              <a:gs pos="58000">
                <a:srgbClr val="000000"/>
              </a:gs>
              <a:gs pos="100000">
                <a:srgbClr val="000000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8" name="Title 1"/>
          <p:cNvSpPr txBox="1"/>
          <p:nvPr>
            <p:ph type="title"/>
          </p:nvPr>
        </p:nvSpPr>
        <p:spPr>
          <a:xfrm>
            <a:off x="371094" y="1161288"/>
            <a:ext cx="4509516" cy="1106425"/>
          </a:xfrm>
          <a:prstGeom prst="rect">
            <a:avLst/>
          </a:prstGeom>
        </p:spPr>
        <p:txBody>
          <a:bodyPr anchor="b"/>
          <a:lstStyle>
            <a:lvl1pPr defTabSz="877823">
              <a:defRPr sz="4224">
                <a:solidFill>
                  <a:srgbClr val="FFFFFF"/>
                </a:solidFill>
              </a:defRPr>
            </a:lvl1pPr>
          </a:lstStyle>
          <a:p>
            <a:pPr/>
            <a:r>
              <a:t>Corneal Blindness</a:t>
            </a:r>
          </a:p>
        </p:txBody>
      </p:sp>
      <p:sp>
        <p:nvSpPr>
          <p:cNvPr id="149" name="Rectangle 12"/>
          <p:cNvSpPr/>
          <p:nvPr/>
        </p:nvSpPr>
        <p:spPr>
          <a:xfrm rot="5400000">
            <a:off x="1110074" y="158274"/>
            <a:ext cx="15876" cy="138639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0" name="Rectangle 14"/>
          <p:cNvSpPr/>
          <p:nvPr/>
        </p:nvSpPr>
        <p:spPr>
          <a:xfrm>
            <a:off x="428243" y="2441701"/>
            <a:ext cx="3300986" cy="12701"/>
          </a:xfrm>
          <a:prstGeom prst="rect">
            <a:avLst/>
          </a:prstGeom>
          <a:solidFill>
            <a:srgbClr val="000000"/>
          </a:solidFill>
          <a:ln w="3175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" name="Content Placeholder 2"/>
          <p:cNvSpPr txBox="1"/>
          <p:nvPr>
            <p:ph type="body" sz="half" idx="1"/>
          </p:nvPr>
        </p:nvSpPr>
        <p:spPr>
          <a:xfrm>
            <a:off x="371093" y="2866644"/>
            <a:ext cx="6086857" cy="3207259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/>
            <a:r>
              <a:t>When corneas become opaque or cloudy – causes Corneal Blindness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4" name="Title 1"/>
          <p:cNvSpPr txBox="1"/>
          <p:nvPr>
            <p:ph type="title"/>
          </p:nvPr>
        </p:nvSpPr>
        <p:spPr>
          <a:xfrm>
            <a:off x="1014140" y="1450655"/>
            <a:ext cx="3932032" cy="3956690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/>
            <a:r>
              <a:t>Causes</a:t>
            </a:r>
          </a:p>
        </p:txBody>
      </p:sp>
      <p:pic>
        <p:nvPicPr>
          <p:cNvPr id="155" name="Straight Connector 26" descr="Straight Connector 26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937941" y="1374454"/>
            <a:ext cx="4084431" cy="152401"/>
          </a:xfrm>
          <a:prstGeom prst="rect">
            <a:avLst/>
          </a:prstGeom>
        </p:spPr>
      </p:pic>
      <p:pic>
        <p:nvPicPr>
          <p:cNvPr id="157" name="Straight Connector 28" descr="Straight Connector 28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931591" y="5326021"/>
            <a:ext cx="4097131" cy="165101"/>
          </a:xfrm>
          <a:prstGeom prst="rect">
            <a:avLst/>
          </a:prstGeom>
        </p:spPr>
      </p:pic>
      <p:sp>
        <p:nvSpPr>
          <p:cNvPr id="159" name="Content Placeholder 2"/>
          <p:cNvSpPr txBox="1"/>
          <p:nvPr>
            <p:ph type="body" sz="half" idx="1"/>
          </p:nvPr>
        </p:nvSpPr>
        <p:spPr>
          <a:xfrm>
            <a:off x="6168957" y="726209"/>
            <a:ext cx="5008903" cy="5626619"/>
          </a:xfrm>
          <a:prstGeom prst="rect">
            <a:avLst/>
          </a:prstGeom>
        </p:spPr>
        <p:txBody>
          <a:bodyPr anchor="ctr"/>
          <a:lstStyle/>
          <a:p>
            <a:pPr marL="228599" indent="-228599">
              <a:defRPr sz="3000">
                <a:solidFill>
                  <a:srgbClr val="FFFFFF"/>
                </a:solidFill>
              </a:defRPr>
            </a:pPr>
            <a:r>
              <a:t>Corneal Injury from accidents</a:t>
            </a:r>
          </a:p>
          <a:p>
            <a:pPr lvl="1" marL="685800" indent="-228600">
              <a:spcBef>
                <a:spcPts val="500"/>
              </a:spcBef>
              <a:defRPr sz="3000">
                <a:solidFill>
                  <a:srgbClr val="FFFFFF"/>
                </a:solidFill>
              </a:defRPr>
            </a:pPr>
            <a:r>
              <a:t>Sharp objects</a:t>
            </a:r>
          </a:p>
          <a:p>
            <a:pPr lvl="1" marL="685800" indent="-228600">
              <a:spcBef>
                <a:spcPts val="500"/>
              </a:spcBef>
              <a:defRPr sz="3000">
                <a:solidFill>
                  <a:srgbClr val="FFFFFF"/>
                </a:solidFill>
              </a:defRPr>
            </a:pPr>
            <a:r>
              <a:t>Chemical burns</a:t>
            </a:r>
          </a:p>
          <a:p>
            <a:pPr lvl="1" marL="685800" indent="-228600">
              <a:spcBef>
                <a:spcPts val="500"/>
              </a:spcBef>
              <a:defRPr sz="3000">
                <a:solidFill>
                  <a:srgbClr val="FFFFFF"/>
                </a:solidFill>
              </a:defRPr>
            </a:pPr>
            <a:r>
              <a:t>Flying debris</a:t>
            </a:r>
          </a:p>
          <a:p>
            <a:pPr lvl="1" marL="685800" indent="-228600">
              <a:spcBef>
                <a:spcPts val="500"/>
              </a:spcBef>
              <a:defRPr sz="3000">
                <a:solidFill>
                  <a:srgbClr val="FFFFFF"/>
                </a:solidFill>
              </a:defRPr>
            </a:pPr>
            <a:r>
              <a:t>Accidents in children – while playing with sharp objects</a:t>
            </a:r>
          </a:p>
          <a:p>
            <a:pPr marL="228599" indent="-228599">
              <a:defRPr sz="3000">
                <a:solidFill>
                  <a:srgbClr val="FFFFFF"/>
                </a:solidFill>
              </a:defRPr>
            </a:pPr>
            <a:r>
              <a:t>Corneal Infections </a:t>
            </a:r>
          </a:p>
          <a:p>
            <a:pPr marL="228599" indent="-228599">
              <a:defRPr sz="3000">
                <a:solidFill>
                  <a:srgbClr val="FFFFFF"/>
                </a:solidFill>
              </a:defRPr>
            </a:pPr>
            <a:r>
              <a:t>Malnutrition – Vitamin A Deficiency in children</a:t>
            </a:r>
          </a:p>
          <a:p>
            <a:pPr marL="228599" indent="-228599">
              <a:defRPr sz="3000">
                <a:solidFill>
                  <a:srgbClr val="FFFFFF"/>
                </a:solidFill>
              </a:defRPr>
            </a:pPr>
            <a:r>
              <a:t>Hereditary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4102"/>
          <p:cNvSpPr/>
          <p:nvPr/>
        </p:nvSpPr>
        <p:spPr>
          <a:xfrm>
            <a:off x="-1" y="-2"/>
            <a:ext cx="12188954" cy="685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2" name="Rectangle 410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</a:p>
        </p:txBody>
      </p:sp>
      <p:pic>
        <p:nvPicPr>
          <p:cNvPr id="163" name="Picture 2" descr="Picture 2"/>
          <p:cNvPicPr>
            <a:picLocks noChangeAspect="1"/>
          </p:cNvPicPr>
          <p:nvPr/>
        </p:nvPicPr>
        <p:blipFill>
          <a:blip r:embed="rId2">
            <a:alphaModFix amt="35000"/>
            <a:extLst/>
          </a:blip>
          <a:stretch>
            <a:fillRect/>
          </a:stretch>
        </p:blipFill>
        <p:spPr>
          <a:xfrm>
            <a:off x="-2" y="9"/>
            <a:ext cx="12192002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Title 1"/>
          <p:cNvSpPr txBox="1"/>
          <p:nvPr/>
        </p:nvSpPr>
        <p:spPr>
          <a:xfrm>
            <a:off x="928764" y="609281"/>
            <a:ext cx="10334472" cy="5438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>
              <a:lnSpc>
                <a:spcPct val="90000"/>
              </a:lnSpc>
              <a:defRPr sz="3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The Problem: 	</a:t>
            </a:r>
            <a:r>
              <a:rPr b="1">
                <a:solidFill>
                  <a:srgbClr val="ED7A2B"/>
                </a:solidFill>
              </a:rPr>
              <a:t>11,00,000 </a:t>
            </a:r>
            <a:r>
              <a:t>Corneally blind people in India</a:t>
            </a:r>
            <a:endParaRPr sz="42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lnSpc>
                <a:spcPct val="90000"/>
              </a:lnSpc>
              <a:defRPr sz="3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br>
              <a:rPr sz="4200">
                <a:latin typeface="Calibri Light"/>
                <a:ea typeface="Calibri Light"/>
                <a:cs typeface="Calibri Light"/>
                <a:sym typeface="Calibri Light"/>
              </a:rPr>
            </a:br>
            <a:r>
              <a:t>The Need: 	</a:t>
            </a:r>
            <a:r>
              <a:rPr b="1">
                <a:solidFill>
                  <a:srgbClr val="ED7A2B"/>
                </a:solidFill>
              </a:rPr>
              <a:t>1,00,000</a:t>
            </a:r>
            <a:r>
              <a:rPr b="1">
                <a:solidFill>
                  <a:srgbClr val="C55A11"/>
                </a:solidFill>
              </a:rPr>
              <a:t> </a:t>
            </a:r>
            <a:r>
              <a:t>corneal transplants every year</a:t>
            </a:r>
            <a:endParaRPr sz="42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lnSpc>
                <a:spcPct val="90000"/>
              </a:lnSpc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>
              <a:lnSpc>
                <a:spcPct val="90000"/>
              </a:lnSpc>
              <a:defRPr sz="3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endParaRPr sz="3200"/>
          </a:p>
          <a:p>
            <a:pPr>
              <a:lnSpc>
                <a:spcPct val="90000"/>
              </a:lnSpc>
              <a:defRPr sz="3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endParaRPr sz="3200"/>
          </a:p>
          <a:p>
            <a:pPr>
              <a:lnSpc>
                <a:spcPct val="90000"/>
              </a:lnSpc>
              <a:defRPr sz="3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endParaRPr sz="3200"/>
          </a:p>
          <a:p>
            <a:pPr>
              <a:lnSpc>
                <a:spcPct val="90000"/>
              </a:lnSpc>
              <a:defRPr sz="3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The Availability: 	</a:t>
            </a:r>
            <a:r>
              <a:rPr b="1">
                <a:solidFill>
                  <a:srgbClr val="ED7A2B"/>
                </a:solidFill>
              </a:rPr>
              <a:t>25,000</a:t>
            </a:r>
            <a:r>
              <a:rPr b="1">
                <a:solidFill>
                  <a:srgbClr val="C55A11"/>
                </a:solidFill>
              </a:rPr>
              <a:t> </a:t>
            </a:r>
            <a:r>
              <a:t>Corneal Transplants</a:t>
            </a:r>
            <a:endParaRPr sz="42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lnSpc>
                <a:spcPct val="90000"/>
              </a:lnSpc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>
              <a:lnSpc>
                <a:spcPct val="90000"/>
              </a:lnSpc>
              <a:defRPr sz="3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The Potential: 	India saw 1.2 crore deaths in 2022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 719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6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79817" y="88909"/>
            <a:ext cx="8669533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Rectangle 7196"/>
          <p:cNvSpPr/>
          <p:nvPr/>
        </p:nvSpPr>
        <p:spPr>
          <a:xfrm>
            <a:off x="-965199" y="0"/>
            <a:ext cx="8885512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>
                  <a:alpha val="39000"/>
                </a:srgbClr>
              </a:gs>
            </a:gsLst>
            <a:lin ang="1513047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9" name="Title 1"/>
          <p:cNvSpPr txBox="1"/>
          <p:nvPr>
            <p:ph type="title"/>
          </p:nvPr>
        </p:nvSpPr>
        <p:spPr>
          <a:xfrm>
            <a:off x="345693" y="735583"/>
            <a:ext cx="5103878" cy="1442467"/>
          </a:xfrm>
          <a:prstGeom prst="rect">
            <a:avLst/>
          </a:prstGeom>
        </p:spPr>
        <p:txBody>
          <a:bodyPr anchor="b"/>
          <a:lstStyle>
            <a:lvl1pPr defTabSz="886968">
              <a:defRPr sz="3880">
                <a:solidFill>
                  <a:srgbClr val="FFFFFF"/>
                </a:solidFill>
              </a:defRPr>
            </a:lvl1pPr>
          </a:lstStyle>
          <a:p>
            <a:pPr/>
            <a:r>
              <a:t>Corneal Blindness – Highest in Young India</a:t>
            </a:r>
          </a:p>
        </p:txBody>
      </p:sp>
      <p:sp>
        <p:nvSpPr>
          <p:cNvPr id="170" name="Rectangle 7198"/>
          <p:cNvSpPr/>
          <p:nvPr/>
        </p:nvSpPr>
        <p:spPr>
          <a:xfrm rot="5400000">
            <a:off x="662558" y="605790"/>
            <a:ext cx="73153" cy="5486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1" name="Rectangle 7200"/>
          <p:cNvSpPr/>
          <p:nvPr/>
        </p:nvSpPr>
        <p:spPr>
          <a:xfrm>
            <a:off x="428243" y="2441701"/>
            <a:ext cx="3300986" cy="12701"/>
          </a:xfrm>
          <a:prstGeom prst="rect">
            <a:avLst/>
          </a:prstGeom>
          <a:solidFill>
            <a:srgbClr val="000000"/>
          </a:solidFill>
          <a:ln w="3175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2" name="TextBox 5"/>
          <p:cNvSpPr txBox="1"/>
          <p:nvPr/>
        </p:nvSpPr>
        <p:spPr>
          <a:xfrm>
            <a:off x="371094" y="2718054"/>
            <a:ext cx="5355336" cy="3579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 sz="1400">
                <a:solidFill>
                  <a:srgbClr val="FFFFFF"/>
                </a:solidFill>
              </a:defRPr>
            </a:pPr>
            <a:r>
              <a:t>Survey: 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1400">
                <a:solidFill>
                  <a:srgbClr val="FFFFFF"/>
                </a:solidFill>
              </a:defRPr>
            </a:pPr>
            <a:r>
              <a:t>National Blindness &amp; Visual Impairment Survey India, 2019 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1400">
                <a:solidFill>
                  <a:srgbClr val="FFFFFF"/>
                </a:solidFill>
              </a:defRPr>
            </a:pPr>
            <a:r>
              <a:t>By AIIMS Delhi and Ministry of Health &amp; Family Welfare</a:t>
            </a:r>
          </a:p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1400">
                <a:solidFill>
                  <a:srgbClr val="FFFFFF"/>
                </a:solidFill>
              </a:defRPr>
            </a:pPr>
          </a:p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In population aged &lt;50 years</a:t>
            </a:r>
          </a:p>
          <a:p>
            <a:pPr lvl="1" marL="1143000" indent="-457200">
              <a:lnSpc>
                <a:spcPct val="90000"/>
              </a:lnSpc>
              <a:spcBef>
                <a:spcPts val="600"/>
              </a:spcBef>
              <a:buSzPct val="100000"/>
              <a:buAutoNum type="arabicPeriod" startAt="1"/>
              <a:defRPr sz="2400">
                <a:solidFill>
                  <a:srgbClr val="ED7A2B"/>
                </a:solidFill>
              </a:defRPr>
            </a:pPr>
            <a:r>
              <a:t>Corneal Blindness – 37.5% </a:t>
            </a:r>
          </a:p>
          <a:p>
            <a:pPr marL="457200"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</a:p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In population &gt; 50 years</a:t>
            </a:r>
          </a:p>
          <a:p>
            <a:pPr lvl="1" marL="1143000" indent="-457200">
              <a:lnSpc>
                <a:spcPct val="90000"/>
              </a:lnSpc>
              <a:spcBef>
                <a:spcPts val="600"/>
              </a:spcBef>
              <a:buSzPct val="100000"/>
              <a:buAutoNum type="arabicPeriod" startAt="1"/>
              <a:defRPr sz="2400">
                <a:solidFill>
                  <a:srgbClr val="FFFFFF"/>
                </a:solidFill>
              </a:defRPr>
            </a:pPr>
            <a:r>
              <a:t>Cataract – 66.2%</a:t>
            </a:r>
          </a:p>
          <a:p>
            <a:pPr lvl="1" marL="1143000" indent="-457200">
              <a:lnSpc>
                <a:spcPct val="90000"/>
              </a:lnSpc>
              <a:spcBef>
                <a:spcPts val="600"/>
              </a:spcBef>
              <a:buSzPct val="100000"/>
              <a:buAutoNum type="arabicPeriod" startAt="1"/>
              <a:defRPr sz="2400">
                <a:solidFill>
                  <a:srgbClr val="ED7A2B"/>
                </a:solidFill>
              </a:defRPr>
            </a:pPr>
            <a:r>
              <a:t>Corneal Blindness – 8.2%</a:t>
            </a:r>
          </a:p>
        </p:txBody>
      </p:sp>
      <p:pic>
        <p:nvPicPr>
          <p:cNvPr id="173" name="Content Placeholder 4" descr="Content Placeholder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94978" y="147603"/>
            <a:ext cx="1526617" cy="571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0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76" name="Picture 2" descr="Picture 2"/>
          <p:cNvPicPr>
            <a:picLocks noChangeAspect="1"/>
          </p:cNvPicPr>
          <p:nvPr/>
        </p:nvPicPr>
        <p:blipFill>
          <a:blip r:embed="rId2">
            <a:alphaModFix amt="35000"/>
            <a:extLst/>
          </a:blip>
          <a:srcRect l="0" t="10920" r="0" b="4377"/>
          <a:stretch>
            <a:fillRect/>
          </a:stretch>
        </p:blipFill>
        <p:spPr>
          <a:xfrm>
            <a:off x="20" y="9"/>
            <a:ext cx="12191736" cy="706373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1"/>
          <p:cNvSpPr txBox="1"/>
          <p:nvPr>
            <p:ph type="title"/>
          </p:nvPr>
        </p:nvSpPr>
        <p:spPr>
          <a:xfrm>
            <a:off x="838200" y="216158"/>
            <a:ext cx="10515600" cy="1325564"/>
          </a:xfrm>
          <a:prstGeom prst="rect">
            <a:avLst/>
          </a:prstGeom>
        </p:spPr>
        <p:txBody>
          <a:bodyPr/>
          <a:lstStyle/>
          <a:p>
            <a:pPr/>
            <a:r>
              <a:t>How is Corneal Blindness cured?</a:t>
            </a:r>
          </a:p>
        </p:txBody>
      </p:sp>
      <p:sp>
        <p:nvSpPr>
          <p:cNvPr id="178" name="Content Placeholder 2"/>
          <p:cNvSpPr txBox="1"/>
          <p:nvPr>
            <p:ph type="body" sz="half" idx="1"/>
          </p:nvPr>
        </p:nvSpPr>
        <p:spPr>
          <a:xfrm>
            <a:off x="838200" y="4081145"/>
            <a:ext cx="10515600" cy="2206179"/>
          </a:xfrm>
          <a:prstGeom prst="rect">
            <a:avLst/>
          </a:prstGeom>
        </p:spPr>
        <p:txBody>
          <a:bodyPr/>
          <a:lstStyle/>
          <a:p>
            <a:pPr/>
            <a:r>
              <a:t>Damaged corneas - surgically replaced with healthy ones donated by a donor</a:t>
            </a:r>
          </a:p>
          <a:p>
            <a:pPr/>
            <a:r>
              <a:t>Success rate of 95%+</a:t>
            </a:r>
          </a:p>
          <a:p>
            <a:pPr/>
            <a:r>
              <a:t>No artificial alternative developed so far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1" name="Title 1"/>
          <p:cNvSpPr txBox="1"/>
          <p:nvPr>
            <p:ph type="title"/>
          </p:nvPr>
        </p:nvSpPr>
        <p:spPr>
          <a:xfrm>
            <a:off x="670031" y="976293"/>
            <a:ext cx="6613908" cy="1067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Who can be a donor?</a:t>
            </a:r>
          </a:p>
        </p:txBody>
      </p:sp>
      <p:grpSp>
        <p:nvGrpSpPr>
          <p:cNvPr id="184" name="Group 26"/>
          <p:cNvGrpSpPr/>
          <p:nvPr/>
        </p:nvGrpSpPr>
        <p:grpSpPr>
          <a:xfrm>
            <a:off x="101600" y="60392"/>
            <a:ext cx="1861854" cy="717516"/>
            <a:chOff x="0" y="0"/>
            <a:chExt cx="1861853" cy="717514"/>
          </a:xfrm>
        </p:grpSpPr>
        <p:sp>
          <p:nvSpPr>
            <p:cNvPr id="182" name="Freeform: Shape 27"/>
            <p:cNvSpPr/>
            <p:nvPr/>
          </p:nvSpPr>
          <p:spPr>
            <a:xfrm>
              <a:off x="0" y="-1"/>
              <a:ext cx="1861854" cy="27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4" y="0"/>
                  </a:moveTo>
                  <a:lnTo>
                    <a:pt x="4864" y="18566"/>
                  </a:lnTo>
                  <a:lnTo>
                    <a:pt x="7633" y="0"/>
                  </a:lnTo>
                  <a:lnTo>
                    <a:pt x="10403" y="18566"/>
                  </a:lnTo>
                  <a:lnTo>
                    <a:pt x="13176" y="0"/>
                  </a:lnTo>
                  <a:lnTo>
                    <a:pt x="15946" y="18566"/>
                  </a:lnTo>
                  <a:lnTo>
                    <a:pt x="18716" y="0"/>
                  </a:lnTo>
                  <a:lnTo>
                    <a:pt x="21600" y="19329"/>
                  </a:lnTo>
                  <a:lnTo>
                    <a:pt x="21375" y="20837"/>
                  </a:lnTo>
                  <a:lnTo>
                    <a:pt x="18716" y="3034"/>
                  </a:lnTo>
                  <a:lnTo>
                    <a:pt x="15946" y="21600"/>
                  </a:lnTo>
                  <a:lnTo>
                    <a:pt x="13176" y="3034"/>
                  </a:lnTo>
                  <a:lnTo>
                    <a:pt x="10403" y="21600"/>
                  </a:lnTo>
                  <a:lnTo>
                    <a:pt x="7633" y="3034"/>
                  </a:lnTo>
                  <a:lnTo>
                    <a:pt x="4864" y="21600"/>
                  </a:lnTo>
                  <a:lnTo>
                    <a:pt x="2094" y="3034"/>
                  </a:lnTo>
                  <a:lnTo>
                    <a:pt x="0" y="17051"/>
                  </a:lnTo>
                  <a:lnTo>
                    <a:pt x="0" y="1403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" name="Freeform: Shape 28"/>
            <p:cNvSpPr/>
            <p:nvPr/>
          </p:nvSpPr>
          <p:spPr>
            <a:xfrm>
              <a:off x="0" y="439735"/>
              <a:ext cx="1861854" cy="27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4" y="0"/>
                  </a:moveTo>
                  <a:lnTo>
                    <a:pt x="4864" y="18566"/>
                  </a:lnTo>
                  <a:lnTo>
                    <a:pt x="7633" y="0"/>
                  </a:lnTo>
                  <a:lnTo>
                    <a:pt x="10403" y="18566"/>
                  </a:lnTo>
                  <a:lnTo>
                    <a:pt x="13176" y="0"/>
                  </a:lnTo>
                  <a:lnTo>
                    <a:pt x="15946" y="18566"/>
                  </a:lnTo>
                  <a:lnTo>
                    <a:pt x="18716" y="0"/>
                  </a:lnTo>
                  <a:lnTo>
                    <a:pt x="21600" y="19329"/>
                  </a:lnTo>
                  <a:lnTo>
                    <a:pt x="21375" y="20856"/>
                  </a:lnTo>
                  <a:lnTo>
                    <a:pt x="18716" y="3034"/>
                  </a:lnTo>
                  <a:lnTo>
                    <a:pt x="15946" y="21600"/>
                  </a:lnTo>
                  <a:lnTo>
                    <a:pt x="13176" y="3034"/>
                  </a:lnTo>
                  <a:lnTo>
                    <a:pt x="10403" y="21600"/>
                  </a:lnTo>
                  <a:lnTo>
                    <a:pt x="7633" y="3034"/>
                  </a:lnTo>
                  <a:lnTo>
                    <a:pt x="4864" y="21600"/>
                  </a:lnTo>
                  <a:lnTo>
                    <a:pt x="2094" y="3034"/>
                  </a:lnTo>
                  <a:lnTo>
                    <a:pt x="0" y="17066"/>
                  </a:lnTo>
                  <a:lnTo>
                    <a:pt x="0" y="1403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85" name="Content Placeholder 2"/>
          <p:cNvSpPr txBox="1"/>
          <p:nvPr>
            <p:ph type="body" sz="half" idx="1"/>
          </p:nvPr>
        </p:nvSpPr>
        <p:spPr>
          <a:xfrm>
            <a:off x="703143" y="1963984"/>
            <a:ext cx="5217175" cy="4351339"/>
          </a:xfrm>
          <a:prstGeom prst="rect">
            <a:avLst/>
          </a:prstGeom>
        </p:spPr>
        <p:txBody>
          <a:bodyPr/>
          <a:lstStyle/>
          <a:p>
            <a:pPr>
              <a:buFontTx/>
              <a:buChar char="✓"/>
              <a:defRPr sz="2400">
                <a:solidFill>
                  <a:srgbClr val="FFFFFF"/>
                </a:solidFill>
              </a:defRPr>
            </a:pPr>
            <a:r>
              <a:t>Anyone upto 80 years of age**</a:t>
            </a:r>
          </a:p>
          <a:p>
            <a:pPr>
              <a:buFontTx/>
              <a:buChar char="✓"/>
              <a:defRPr sz="1400">
                <a:solidFill>
                  <a:srgbClr val="FFFFFF"/>
                </a:solidFill>
              </a:defRPr>
            </a:pPr>
          </a:p>
          <a:p>
            <a:pPr>
              <a:buFontTx/>
              <a:buChar char="✓"/>
              <a:defRPr sz="2400">
                <a:solidFill>
                  <a:srgbClr val="FFFFFF"/>
                </a:solidFill>
              </a:defRPr>
            </a:pPr>
            <a:r>
              <a:t>Irrespective of medical conditions such as BP, Diabetes, Asthma</a:t>
            </a:r>
          </a:p>
          <a:p>
            <a:pPr>
              <a:buFontTx/>
              <a:buChar char="✓"/>
              <a:defRPr sz="1400">
                <a:solidFill>
                  <a:srgbClr val="FFFFFF"/>
                </a:solidFill>
              </a:defRPr>
            </a:pPr>
          </a:p>
          <a:p>
            <a:pPr>
              <a:buFontTx/>
              <a:buChar char="✓"/>
              <a:defRPr sz="2400">
                <a:solidFill>
                  <a:srgbClr val="FFFFFF"/>
                </a:solidFill>
              </a:defRPr>
            </a:pPr>
            <a:r>
              <a:t>Irrespective of blood group, sex and religion</a:t>
            </a:r>
          </a:p>
          <a:p>
            <a:pPr>
              <a:buFontTx/>
              <a:buChar char="✓"/>
              <a:defRPr sz="2400">
                <a:solidFill>
                  <a:srgbClr val="FFFFFF"/>
                </a:solidFill>
              </a:defRPr>
            </a:pPr>
            <a:endParaRPr sz="1400"/>
          </a:p>
          <a:p>
            <a:pPr>
              <a:buFontTx/>
              <a:buChar char="✓"/>
              <a:defRPr sz="2400">
                <a:solidFill>
                  <a:srgbClr val="FFFFFF"/>
                </a:solidFill>
              </a:defRPr>
            </a:pPr>
            <a:r>
              <a:t>Irrespective of cataract or wearing Spectacles</a:t>
            </a:r>
          </a:p>
        </p:txBody>
      </p:sp>
      <p:grpSp>
        <p:nvGrpSpPr>
          <p:cNvPr id="191" name="Graphic 185"/>
          <p:cNvGrpSpPr/>
          <p:nvPr/>
        </p:nvGrpSpPr>
        <p:grpSpPr>
          <a:xfrm>
            <a:off x="10428633" y="5987063"/>
            <a:ext cx="1054469" cy="469692"/>
            <a:chOff x="0" y="0"/>
            <a:chExt cx="1054467" cy="469690"/>
          </a:xfrm>
        </p:grpSpPr>
        <p:sp>
          <p:nvSpPr>
            <p:cNvPr id="186" name="Freeform: Shape 31"/>
            <p:cNvSpPr/>
            <p:nvPr/>
          </p:nvSpPr>
          <p:spPr>
            <a:xfrm>
              <a:off x="-1" y="-1"/>
              <a:ext cx="355273" cy="469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11" y="21600"/>
                  </a:moveTo>
                  <a:lnTo>
                    <a:pt x="0" y="21600"/>
                  </a:lnTo>
                  <a:lnTo>
                    <a:pt x="1938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" name="Freeform: Shape 32"/>
            <p:cNvSpPr/>
            <p:nvPr/>
          </p:nvSpPr>
          <p:spPr>
            <a:xfrm>
              <a:off x="174797" y="-1"/>
              <a:ext cx="355272" cy="469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11" y="21600"/>
                  </a:moveTo>
                  <a:lnTo>
                    <a:pt x="0" y="21600"/>
                  </a:lnTo>
                  <a:lnTo>
                    <a:pt x="1938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" name="Freeform: Shape 33"/>
            <p:cNvSpPr/>
            <p:nvPr/>
          </p:nvSpPr>
          <p:spPr>
            <a:xfrm>
              <a:off x="349597" y="-1"/>
              <a:ext cx="355272" cy="469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1" y="21600"/>
                  </a:moveTo>
                  <a:lnTo>
                    <a:pt x="0" y="21600"/>
                  </a:lnTo>
                  <a:lnTo>
                    <a:pt x="1938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" name="Freeform: Shape 34"/>
            <p:cNvSpPr/>
            <p:nvPr/>
          </p:nvSpPr>
          <p:spPr>
            <a:xfrm>
              <a:off x="524398" y="-1"/>
              <a:ext cx="355272" cy="469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1" y="21600"/>
                  </a:moveTo>
                  <a:lnTo>
                    <a:pt x="0" y="21600"/>
                  </a:lnTo>
                  <a:lnTo>
                    <a:pt x="1938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" name="Freeform: Shape 35"/>
            <p:cNvSpPr/>
            <p:nvPr/>
          </p:nvSpPr>
          <p:spPr>
            <a:xfrm>
              <a:off x="699196" y="-1"/>
              <a:ext cx="355272" cy="469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1" y="21600"/>
                  </a:moveTo>
                  <a:lnTo>
                    <a:pt x="0" y="21600"/>
                  </a:lnTo>
                  <a:lnTo>
                    <a:pt x="1938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92" name="TextBox 5"/>
          <p:cNvSpPr txBox="1"/>
          <p:nvPr/>
        </p:nvSpPr>
        <p:spPr>
          <a:xfrm>
            <a:off x="378726" y="6207378"/>
            <a:ext cx="726090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600">
                <a:solidFill>
                  <a:srgbClr val="FFFFFF"/>
                </a:solidFill>
              </a:defRPr>
            </a:lvl1pPr>
          </a:lstStyle>
          <a:p>
            <a:pPr/>
            <a:r>
              <a:t> ** Age limit applicable in Maharashtra; No age limit in most other states</a:t>
            </a:r>
          </a:p>
        </p:txBody>
      </p:sp>
      <p:sp>
        <p:nvSpPr>
          <p:cNvPr id="193" name="Title 1"/>
          <p:cNvSpPr txBox="1"/>
          <p:nvPr/>
        </p:nvSpPr>
        <p:spPr>
          <a:xfrm>
            <a:off x="6950305" y="987012"/>
            <a:ext cx="6613907" cy="1067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>
              <a:lnSpc>
                <a:spcPct val="90000"/>
              </a:lnSpc>
              <a:defRPr sz="4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Who cannot donate?</a:t>
            </a:r>
          </a:p>
        </p:txBody>
      </p:sp>
      <p:sp>
        <p:nvSpPr>
          <p:cNvPr id="194" name="Content Placeholder 2"/>
          <p:cNvSpPr txBox="1"/>
          <p:nvPr/>
        </p:nvSpPr>
        <p:spPr>
          <a:xfrm>
            <a:off x="7314555" y="2049950"/>
            <a:ext cx="4129179" cy="3433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868680">
              <a:lnSpc>
                <a:spcPct val="150000"/>
              </a:lnSpc>
              <a:spcBef>
                <a:spcPts val="900"/>
              </a:spcBef>
              <a:defRPr sz="2660">
                <a:solidFill>
                  <a:srgbClr val="FFFFFF"/>
                </a:solidFill>
              </a:defRPr>
            </a:pPr>
            <a:r>
              <a:t>Persons suffering from -</a:t>
            </a:r>
          </a:p>
          <a:p>
            <a:pPr lvl="1" marL="651509" indent="-217170" defTabSz="868680">
              <a:lnSpc>
                <a:spcPct val="150000"/>
              </a:lnSpc>
              <a:spcBef>
                <a:spcPts val="400"/>
              </a:spcBef>
              <a:buSzPct val="100000"/>
              <a:buFont typeface="Trebuchet MS"/>
              <a:buChar char="×"/>
              <a:defRPr sz="2280">
                <a:solidFill>
                  <a:srgbClr val="FFFFFF"/>
                </a:solidFill>
              </a:defRPr>
            </a:pPr>
            <a:r>
              <a:t>Active cancer</a:t>
            </a:r>
          </a:p>
          <a:p>
            <a:pPr lvl="1" marL="651509" indent="-217170" defTabSz="868680">
              <a:lnSpc>
                <a:spcPct val="150000"/>
              </a:lnSpc>
              <a:spcBef>
                <a:spcPts val="400"/>
              </a:spcBef>
              <a:buSzPct val="100000"/>
              <a:buFont typeface="Trebuchet MS"/>
              <a:buChar char="×"/>
              <a:defRPr sz="2280">
                <a:solidFill>
                  <a:srgbClr val="FFFFFF"/>
                </a:solidFill>
              </a:defRPr>
            </a:pPr>
            <a:r>
              <a:t>Sepsis / Septicemia</a:t>
            </a:r>
          </a:p>
          <a:p>
            <a:pPr lvl="1" marL="651509" indent="-217170" defTabSz="868680">
              <a:lnSpc>
                <a:spcPct val="150000"/>
              </a:lnSpc>
              <a:spcBef>
                <a:spcPts val="400"/>
              </a:spcBef>
              <a:buSzPct val="100000"/>
              <a:buFont typeface="Trebuchet MS"/>
              <a:buChar char="×"/>
              <a:defRPr sz="2280">
                <a:solidFill>
                  <a:srgbClr val="FFFFFF"/>
                </a:solidFill>
              </a:defRPr>
            </a:pPr>
            <a:r>
              <a:t>Infections</a:t>
            </a:r>
          </a:p>
          <a:p>
            <a:pPr lvl="1" marL="651509" indent="-217170" defTabSz="868680">
              <a:lnSpc>
                <a:spcPct val="150000"/>
              </a:lnSpc>
              <a:spcBef>
                <a:spcPts val="400"/>
              </a:spcBef>
              <a:buSzPct val="100000"/>
              <a:buFont typeface="Trebuchet MS"/>
              <a:buChar char="×"/>
              <a:defRPr sz="2280">
                <a:solidFill>
                  <a:srgbClr val="FFFFFF"/>
                </a:solidFill>
              </a:defRPr>
            </a:pPr>
            <a:r>
              <a:t>Rabies</a:t>
            </a:r>
          </a:p>
        </p:txBody>
      </p:sp>
      <p:pic>
        <p:nvPicPr>
          <p:cNvPr id="195" name="Straight Connector 8" descr="Straight Connector 8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4199925" y="3557378"/>
            <a:ext cx="4673601" cy="101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2"/>
      <p:bldP build="whole" bldLvl="1" animBg="1" rev="0" advAuto="0" spid="195" grpId="3"/>
      <p:bldP build="whole" bldLvl="1" animBg="1" rev="0" advAuto="0" spid="19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2066"/>
          <p:cNvSpPr/>
          <p:nvPr/>
        </p:nvSpPr>
        <p:spPr>
          <a:xfrm>
            <a:off x="127000" y="0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>
                  <a:alpha val="75667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9" name="Title 1"/>
          <p:cNvSpPr txBox="1"/>
          <p:nvPr>
            <p:ph type="title"/>
          </p:nvPr>
        </p:nvSpPr>
        <p:spPr>
          <a:xfrm>
            <a:off x="5143500" y="-186279"/>
            <a:ext cx="5544752" cy="122565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Eye donation process</a:t>
            </a:r>
          </a:p>
        </p:txBody>
      </p:sp>
      <p:pic>
        <p:nvPicPr>
          <p:cNvPr id="20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24956" t="0" r="25094" b="0"/>
          <a:stretch>
            <a:fillRect/>
          </a:stretch>
        </p:blipFill>
        <p:spPr>
          <a:xfrm>
            <a:off x="-876300" y="0"/>
            <a:ext cx="5651676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Straight Connector 2068" descr="Straight Connector 2068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6464300" y="1367531"/>
            <a:ext cx="4845305" cy="127001"/>
          </a:xfrm>
          <a:prstGeom prst="rect">
            <a:avLst/>
          </a:prstGeom>
        </p:spPr>
      </p:pic>
      <p:sp>
        <p:nvSpPr>
          <p:cNvPr id="203" name="Content Placeholder 2"/>
          <p:cNvSpPr txBox="1"/>
          <p:nvPr>
            <p:ph type="body" idx="1"/>
          </p:nvPr>
        </p:nvSpPr>
        <p:spPr>
          <a:xfrm>
            <a:off x="4695576" y="1690042"/>
            <a:ext cx="7277779" cy="4622220"/>
          </a:xfrm>
          <a:prstGeom prst="rect">
            <a:avLst/>
          </a:prstGeom>
        </p:spPr>
        <p:txBody>
          <a:bodyPr/>
          <a:lstStyle/>
          <a:p>
            <a:pPr>
              <a:defRPr sz="2200">
                <a:solidFill>
                  <a:srgbClr val="FFFFFF"/>
                </a:solidFill>
              </a:defRPr>
            </a:pPr>
            <a:r>
              <a:t>Eyes are donated posthumously only.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At Home or Hospital.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Family member to call MF Helpline or nearest eye bank at the earliest - within 1 – 2 hours of death.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Family to arrange Death Certificate or provisional from treating doctor / hospital.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Eye bank team arrives and obtains consent from next of kin.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Eyes must be retrieved within 6 hours of death and blood sample is also taken.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Retrieval is completed in 15-20 minutes</a:t>
            </a:r>
          </a:p>
        </p:txBody>
      </p:sp>
      <p:pic>
        <p:nvPicPr>
          <p:cNvPr id="204" name="Straight Connector 2070" descr="Straight Connector 2070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0800000">
            <a:off x="6479153" y="6507771"/>
            <a:ext cx="4815598" cy="101601"/>
          </a:xfrm>
          <a:prstGeom prst="rect">
            <a:avLst/>
          </a:prstGeom>
        </p:spPr>
      </p:pic>
      <p:grpSp>
        <p:nvGrpSpPr>
          <p:cNvPr id="208" name="Speech Bubble: Rectangle with Corners Rounded 4"/>
          <p:cNvGrpSpPr/>
          <p:nvPr/>
        </p:nvGrpSpPr>
        <p:grpSpPr>
          <a:xfrm>
            <a:off x="2618809" y="70226"/>
            <a:ext cx="2055837" cy="1400811"/>
            <a:chOff x="0" y="0"/>
            <a:chExt cx="2055835" cy="1400810"/>
          </a:xfrm>
        </p:grpSpPr>
        <p:sp>
          <p:nvSpPr>
            <p:cNvPr id="206" name="Shape"/>
            <p:cNvSpPr/>
            <p:nvPr/>
          </p:nvSpPr>
          <p:spPr>
            <a:xfrm>
              <a:off x="0" y="0"/>
              <a:ext cx="2055836" cy="140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667"/>
                  </a:moveTo>
                  <a:cubicBezTo>
                    <a:pt x="0" y="1194"/>
                    <a:pt x="814" y="0"/>
                    <a:pt x="1817" y="0"/>
                  </a:cubicBezTo>
                  <a:lnTo>
                    <a:pt x="3600" y="0"/>
                  </a:lnTo>
                  <a:lnTo>
                    <a:pt x="19783" y="0"/>
                  </a:lnTo>
                  <a:cubicBezTo>
                    <a:pt x="20786" y="0"/>
                    <a:pt x="21600" y="1194"/>
                    <a:pt x="21600" y="2667"/>
                  </a:cubicBezTo>
                  <a:lnTo>
                    <a:pt x="21600" y="13335"/>
                  </a:lnTo>
                  <a:cubicBezTo>
                    <a:pt x="21600" y="14808"/>
                    <a:pt x="20786" y="16002"/>
                    <a:pt x="19783" y="16002"/>
                  </a:cubicBezTo>
                  <a:lnTo>
                    <a:pt x="9000" y="16002"/>
                  </a:lnTo>
                  <a:lnTo>
                    <a:pt x="2240" y="21600"/>
                  </a:lnTo>
                  <a:lnTo>
                    <a:pt x="3600" y="16002"/>
                  </a:lnTo>
                  <a:lnTo>
                    <a:pt x="1817" y="16002"/>
                  </a:lnTo>
                  <a:cubicBezTo>
                    <a:pt x="814" y="16002"/>
                    <a:pt x="0" y="14808"/>
                    <a:pt x="0" y="13335"/>
                  </a:cubicBezTo>
                  <a:lnTo>
                    <a:pt x="0" y="13335"/>
                  </a:lnTo>
                  <a:lnTo>
                    <a:pt x="0" y="933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07" name="MOHAN Foundation…"/>
            <p:cNvSpPr txBox="1"/>
            <p:nvPr/>
          </p:nvSpPr>
          <p:spPr>
            <a:xfrm>
              <a:off x="50658" y="136609"/>
              <a:ext cx="1954520" cy="764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1400"/>
              </a:pPr>
              <a:r>
                <a:t>    MOHAN Foundation </a:t>
              </a:r>
            </a:p>
            <a:p>
              <a:pPr algn="ctr">
                <a:defRPr b="1" sz="1400"/>
              </a:pPr>
              <a:r>
                <a:t>Eye donation Helpline </a:t>
              </a:r>
              <a:r>
                <a:rPr sz="1800"/>
                <a:t>9444607000</a:t>
              </a:r>
            </a:p>
          </p:txBody>
        </p:sp>
      </p:grpSp>
      <p:pic>
        <p:nvPicPr>
          <p:cNvPr id="209" name="Graphic 6" descr="Graphic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45883" y="91903"/>
            <a:ext cx="419623" cy="4196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